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20.xml" ContentType="application/vnd.openxmlformats-officedocument.presentationml.tags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tags/tag37.xml" ContentType="application/vnd.openxmlformats-officedocument.presentationml.tags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tags/tag38.xml" ContentType="application/vnd.openxmlformats-officedocument.presentationml.tags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tags/tag39.xml" ContentType="application/vnd.openxmlformats-officedocument.presentationml.tags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tags/tag40.xml" ContentType="application/vnd.openxmlformats-officedocument.presentationml.tags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tags/tag41.xml" ContentType="application/vnd.openxmlformats-officedocument.presentationml.tags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tags/tag46.xml" ContentType="application/vnd.openxmlformats-officedocument.presentationml.tags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tags/tag47.xml" ContentType="application/vnd.openxmlformats-officedocument.presentationml.tags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tags/tag48.xml" ContentType="application/vnd.openxmlformats-officedocument.presentationml.tags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tags/tag49.xml" ContentType="application/vnd.openxmlformats-officedocument.presentationml.tags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tags/tag50.xml" ContentType="application/vnd.openxmlformats-officedocument.presentationml.tags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tags/tag51.xml" ContentType="application/vnd.openxmlformats-officedocument.presentationml.tags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tags/tag52.xml" ContentType="application/vnd.openxmlformats-officedocument.presentationml.tags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tags/tag53.xml" ContentType="application/vnd.openxmlformats-officedocument.presentationml.tags+xml"/>
  <Override PartName="/ppt/notesSlides/notesSlide21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tags/tag54.xml" ContentType="application/vnd.openxmlformats-officedocument.presentationml.tags+xml"/>
  <Override PartName="/ppt/notesSlides/notesSlide22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tags/tag55.xml" ContentType="application/vnd.openxmlformats-officedocument.presentationml.tags+xml"/>
  <Override PartName="/ppt/notesSlides/notesSlide23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tags/tag56.xml" ContentType="application/vnd.openxmlformats-officedocument.presentationml.tags+xml"/>
  <Override PartName="/ppt/notesSlides/notesSlide24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tags/tag65.xml" ContentType="application/vnd.openxmlformats-officedocument.presentationml.tags+xml"/>
  <Override PartName="/ppt/notesSlides/notesSlide25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tags/tag66.xml" ContentType="application/vnd.openxmlformats-officedocument.presentationml.tags+xml"/>
  <Override PartName="/ppt/notesSlides/notesSlide26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tags/tag67.xml" ContentType="application/vnd.openxmlformats-officedocument.presentationml.tags+xml"/>
  <Override PartName="/ppt/notesSlides/notesSlide27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tags/tag68.xml" ContentType="application/vnd.openxmlformats-officedocument.presentationml.tags+xml"/>
  <Override PartName="/ppt/notesSlides/notesSlide28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tags/tag69.xml" ContentType="application/vnd.openxmlformats-officedocument.presentationml.tags+xml"/>
  <Override PartName="/ppt/notesSlides/notesSlide29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tags/tag70.xml" ContentType="application/vnd.openxmlformats-officedocument.presentationml.tags+xml"/>
  <Override PartName="/ppt/notesSlides/notesSlide30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tags/tag71.xml" ContentType="application/vnd.openxmlformats-officedocument.presentationml.tags+xml"/>
  <Override PartName="/ppt/notesSlides/notesSlide31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tags/tag72.xml" ContentType="application/vnd.openxmlformats-officedocument.presentationml.tags+xml"/>
  <Override PartName="/ppt/notesSlides/notesSlide32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tags/tag73.xml" ContentType="application/vnd.openxmlformats-officedocument.presentationml.tags+xml"/>
  <Override PartName="/ppt/notesSlides/notesSlide33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tags/tag74.xml" ContentType="application/vnd.openxmlformats-officedocument.presentationml.tags+xml"/>
  <Override PartName="/ppt/notesSlides/notesSlide34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tags/tag75.xml" ContentType="application/vnd.openxmlformats-officedocument.presentationml.tags+xml"/>
  <Override PartName="/ppt/notesSlides/notesSlide35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tags/tag76.xml" ContentType="application/vnd.openxmlformats-officedocument.presentationml.tags+xml"/>
  <Override PartName="/ppt/notesSlides/notesSlide36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tags/tag77.xml" ContentType="application/vnd.openxmlformats-officedocument.presentationml.tags+xml"/>
  <Override PartName="/ppt/notesSlides/notesSlide37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tags/tag78.xml" ContentType="application/vnd.openxmlformats-officedocument.presentationml.tags+xml"/>
  <Override PartName="/ppt/notesSlides/notesSlide38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tags/tag79.xml" ContentType="application/vnd.openxmlformats-officedocument.presentationml.tags+xml"/>
  <Override PartName="/ppt/notesSlides/notesSlide39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tags/tag80.xml" ContentType="application/vnd.openxmlformats-officedocument.presentationml.tags+xml"/>
  <Override PartName="/ppt/notesSlides/notesSlide40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tags/tag81.xml" ContentType="application/vnd.openxmlformats-officedocument.presentationml.tags+xml"/>
  <Override PartName="/ppt/notesSlides/notesSlide41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tags/tag82.xml" ContentType="application/vnd.openxmlformats-officedocument.presentationml.tags+xml"/>
  <Override PartName="/ppt/notesSlides/notesSlide42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tags/tag83.xml" ContentType="application/vnd.openxmlformats-officedocument.presentationml.tags+xml"/>
  <Override PartName="/ppt/notesSlides/notesSlide43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tags/tag84.xml" ContentType="application/vnd.openxmlformats-officedocument.presentationml.tags+xml"/>
  <Override PartName="/ppt/notesSlides/notesSlide44.xml" ContentType="application/vnd.openxmlformats-officedocument.presentationml.notesSlide+xml"/>
  <Override PartName="/ppt/tags/tag85.xml" ContentType="application/vnd.openxmlformats-officedocument.presentationml.tags+xml"/>
  <Override PartName="/ppt/notesSlides/notesSlide45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tags/tag90.xml" ContentType="application/vnd.openxmlformats-officedocument.presentationml.tags+xml"/>
  <Override PartName="/ppt/notesSlides/notesSlide46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tags/tag91.xml" ContentType="application/vnd.openxmlformats-officedocument.presentationml.tags+xml"/>
  <Override PartName="/ppt/notesSlides/notesSlide47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tags/tag92.xml" ContentType="application/vnd.openxmlformats-officedocument.presentationml.tags+xml"/>
  <Override PartName="/ppt/notesSlides/notesSlide48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tags/tag93.xml" ContentType="application/vnd.openxmlformats-officedocument.presentationml.tags+xml"/>
  <Override PartName="/ppt/notesSlides/notesSlide49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tags/tag94.xml" ContentType="application/vnd.openxmlformats-officedocument.presentationml.tags+xml"/>
  <Override PartName="/ppt/notesSlides/notesSlide50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tags/tag95.xml" ContentType="application/vnd.openxmlformats-officedocument.presentationml.tags+xml"/>
  <Override PartName="/ppt/notesSlides/notesSlide51.xml" ContentType="application/vnd.openxmlformats-officedocument.presentationml.notesSlide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tags/tag96.xml" ContentType="application/vnd.openxmlformats-officedocument.presentationml.tags+xml"/>
  <Override PartName="/ppt/notesSlides/notesSlide52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tags/tag97.xml" ContentType="application/vnd.openxmlformats-officedocument.presentationml.tags+xml"/>
  <Override PartName="/ppt/notesSlides/notesSlide53.xml" ContentType="application/vnd.openxmlformats-officedocument.presentationml.notesSlide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tags/tag98.xml" ContentType="application/vnd.openxmlformats-officedocument.presentationml.tags+xml"/>
  <Override PartName="/ppt/notesSlides/notesSlide54.xml" ContentType="application/vnd.openxmlformats-officedocument.presentationml.notesSlide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tags/tag99.xml" ContentType="application/vnd.openxmlformats-officedocument.presentationml.tags+xml"/>
  <Override PartName="/ppt/notesSlides/notesSlide55.xml" ContentType="application/vnd.openxmlformats-officedocument.presentationml.notesSlide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tags/tag100.xml" ContentType="application/vnd.openxmlformats-officedocument.presentationml.tags+xml"/>
  <Override PartName="/ppt/notesSlides/notesSlide56.xml" ContentType="application/vnd.openxmlformats-officedocument.presentationml.notesSlide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tags/tag101.xml" ContentType="application/vnd.openxmlformats-officedocument.presentationml.tags+xml"/>
  <Override PartName="/ppt/notesSlides/notesSlide57.xml" ContentType="application/vnd.openxmlformats-officedocument.presentationml.notesSlide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tags/tag102.xml" ContentType="application/vnd.openxmlformats-officedocument.presentationml.tags+xml"/>
  <Override PartName="/ppt/notesSlides/notesSlide58.xml" ContentType="application/vnd.openxmlformats-officedocument.presentationml.notesSlide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tags/tag103.xml" ContentType="application/vnd.openxmlformats-officedocument.presentationml.tags+xml"/>
  <Override PartName="/ppt/notesSlides/notesSlide59.xml" ContentType="application/vnd.openxmlformats-officedocument.presentationml.notesSlide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tags/tag104.xml" ContentType="application/vnd.openxmlformats-officedocument.presentationml.tags+xml"/>
  <Override PartName="/ppt/notesSlides/notesSlide60.xml" ContentType="application/vnd.openxmlformats-officedocument.presentationml.notesSlide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tags/tag105.xml" ContentType="application/vnd.openxmlformats-officedocument.presentationml.tags+xml"/>
  <Override PartName="/ppt/notesSlides/notesSlide61.xml" ContentType="application/vnd.openxmlformats-officedocument.presentationml.notesSlide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tags/tag106.xml" ContentType="application/vnd.openxmlformats-officedocument.presentationml.tags+xml"/>
  <Override PartName="/ppt/notesSlides/notesSlide62.xml" ContentType="application/vnd.openxmlformats-officedocument.presentationml.notesSlide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tags/tag107.xml" ContentType="application/vnd.openxmlformats-officedocument.presentationml.tags+xml"/>
  <Override PartName="/ppt/notesSlides/notesSlide63.xml" ContentType="application/vnd.openxmlformats-officedocument.presentationml.notesSlide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tags/tag108.xml" ContentType="application/vnd.openxmlformats-officedocument.presentationml.tags+xml"/>
  <Override PartName="/ppt/notesSlides/notesSlide64.xml" ContentType="application/vnd.openxmlformats-officedocument.presentationml.notesSlide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tags/tag109.xml" ContentType="application/vnd.openxmlformats-officedocument.presentationml.tags+xml"/>
  <Override PartName="/ppt/notesSlides/notesSlide65.xml" ContentType="application/vnd.openxmlformats-officedocument.presentationml.notesSlide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tags/tag110.xml" ContentType="application/vnd.openxmlformats-officedocument.presentationml.tags+xml"/>
  <Override PartName="/ppt/notesSlides/notesSlide66.xml" ContentType="application/vnd.openxmlformats-officedocument.presentationml.notesSlide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tags/tag111.xml" ContentType="application/vnd.openxmlformats-officedocument.presentationml.tags+xml"/>
  <Override PartName="/ppt/notesSlides/notesSlide67.xml" ContentType="application/vnd.openxmlformats-officedocument.presentationml.notesSlide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tags/tag112.xml" ContentType="application/vnd.openxmlformats-officedocument.presentationml.tags+xml"/>
  <Override PartName="/ppt/notesSlides/notesSlide68.xml" ContentType="application/vnd.openxmlformats-officedocument.presentationml.notesSlide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tags/tag113.xml" ContentType="application/vnd.openxmlformats-officedocument.presentationml.tags+xml"/>
  <Override PartName="/ppt/notesSlides/notesSlide69.xml" ContentType="application/vnd.openxmlformats-officedocument.presentationml.notesSlide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5"/>
  </p:notesMasterIdLst>
  <p:handoutMasterIdLst>
    <p:handoutMasterId r:id="rId146"/>
  </p:handoutMasterIdLst>
  <p:sldIdLst>
    <p:sldId id="578" r:id="rId2"/>
    <p:sldId id="602" r:id="rId3"/>
    <p:sldId id="580" r:id="rId4"/>
    <p:sldId id="579" r:id="rId5"/>
    <p:sldId id="581" r:id="rId6"/>
    <p:sldId id="913" r:id="rId7"/>
    <p:sldId id="584" r:id="rId8"/>
    <p:sldId id="583" r:id="rId9"/>
    <p:sldId id="582" r:id="rId10"/>
    <p:sldId id="587" r:id="rId11"/>
    <p:sldId id="586" r:id="rId12"/>
    <p:sldId id="399" r:id="rId13"/>
    <p:sldId id="588" r:id="rId14"/>
    <p:sldId id="398" r:id="rId15"/>
    <p:sldId id="911" r:id="rId16"/>
    <p:sldId id="921" r:id="rId17"/>
    <p:sldId id="441" r:id="rId18"/>
    <p:sldId id="412" r:id="rId19"/>
    <p:sldId id="717" r:id="rId20"/>
    <p:sldId id="718" r:id="rId21"/>
    <p:sldId id="711" r:id="rId22"/>
    <p:sldId id="712" r:id="rId23"/>
    <p:sldId id="716" r:id="rId24"/>
    <p:sldId id="715" r:id="rId25"/>
    <p:sldId id="714" r:id="rId26"/>
    <p:sldId id="713" r:id="rId27"/>
    <p:sldId id="543" r:id="rId28"/>
    <p:sldId id="544" r:id="rId29"/>
    <p:sldId id="686" r:id="rId30"/>
    <p:sldId id="914" r:id="rId31"/>
    <p:sldId id="416" r:id="rId32"/>
    <p:sldId id="915" r:id="rId33"/>
    <p:sldId id="417" r:id="rId34"/>
    <p:sldId id="916" r:id="rId35"/>
    <p:sldId id="684" r:id="rId36"/>
    <p:sldId id="683" r:id="rId37"/>
    <p:sldId id="682" r:id="rId38"/>
    <p:sldId id="917" r:id="rId39"/>
    <p:sldId id="342" r:id="rId40"/>
    <p:sldId id="343" r:id="rId41"/>
    <p:sldId id="688" r:id="rId42"/>
    <p:sldId id="689" r:id="rId43"/>
    <p:sldId id="445" r:id="rId44"/>
    <p:sldId id="323" r:id="rId45"/>
    <p:sldId id="690" r:id="rId46"/>
    <p:sldId id="918" r:id="rId47"/>
    <p:sldId id="919" r:id="rId48"/>
    <p:sldId id="920" r:id="rId49"/>
    <p:sldId id="693" r:id="rId50"/>
    <p:sldId id="572" r:id="rId51"/>
    <p:sldId id="573" r:id="rId52"/>
    <p:sldId id="574" r:id="rId53"/>
    <p:sldId id="575" r:id="rId54"/>
    <p:sldId id="922" r:id="rId55"/>
    <p:sldId id="885" r:id="rId56"/>
    <p:sldId id="886" r:id="rId57"/>
    <p:sldId id="887" r:id="rId58"/>
    <p:sldId id="888" r:id="rId59"/>
    <p:sldId id="889" r:id="rId60"/>
    <p:sldId id="890" r:id="rId61"/>
    <p:sldId id="891" r:id="rId62"/>
    <p:sldId id="892" r:id="rId63"/>
    <p:sldId id="893" r:id="rId64"/>
    <p:sldId id="894" r:id="rId65"/>
    <p:sldId id="895" r:id="rId66"/>
    <p:sldId id="896" r:id="rId67"/>
    <p:sldId id="897" r:id="rId68"/>
    <p:sldId id="898" r:id="rId69"/>
    <p:sldId id="899" r:id="rId70"/>
    <p:sldId id="900" r:id="rId71"/>
    <p:sldId id="901" r:id="rId72"/>
    <p:sldId id="902" r:id="rId73"/>
    <p:sldId id="903" r:id="rId74"/>
    <p:sldId id="904" r:id="rId75"/>
    <p:sldId id="905" r:id="rId76"/>
    <p:sldId id="906" r:id="rId77"/>
    <p:sldId id="907" r:id="rId78"/>
    <p:sldId id="908" r:id="rId79"/>
    <p:sldId id="909" r:id="rId80"/>
    <p:sldId id="910" r:id="rId81"/>
    <p:sldId id="752" r:id="rId82"/>
    <p:sldId id="753" r:id="rId83"/>
    <p:sldId id="754" r:id="rId84"/>
    <p:sldId id="876" r:id="rId85"/>
    <p:sldId id="761" r:id="rId86"/>
    <p:sldId id="877" r:id="rId87"/>
    <p:sldId id="762" r:id="rId88"/>
    <p:sldId id="878" r:id="rId89"/>
    <p:sldId id="763" r:id="rId90"/>
    <p:sldId id="879" r:id="rId91"/>
    <p:sldId id="764" r:id="rId92"/>
    <p:sldId id="880" r:id="rId93"/>
    <p:sldId id="755" r:id="rId94"/>
    <p:sldId id="756" r:id="rId95"/>
    <p:sldId id="766" r:id="rId96"/>
    <p:sldId id="767" r:id="rId97"/>
    <p:sldId id="768" r:id="rId98"/>
    <p:sldId id="769" r:id="rId99"/>
    <p:sldId id="770" r:id="rId100"/>
    <p:sldId id="771" r:id="rId101"/>
    <p:sldId id="757" r:id="rId102"/>
    <p:sldId id="758" r:id="rId103"/>
    <p:sldId id="850" r:id="rId104"/>
    <p:sldId id="851" r:id="rId105"/>
    <p:sldId id="852" r:id="rId106"/>
    <p:sldId id="853" r:id="rId107"/>
    <p:sldId id="734" r:id="rId108"/>
    <p:sldId id="735" r:id="rId109"/>
    <p:sldId id="773" r:id="rId110"/>
    <p:sldId id="774" r:id="rId111"/>
    <p:sldId id="776" r:id="rId112"/>
    <p:sldId id="777" r:id="rId113"/>
    <p:sldId id="772" r:id="rId114"/>
    <p:sldId id="736" r:id="rId115"/>
    <p:sldId id="737" r:id="rId116"/>
    <p:sldId id="779" r:id="rId117"/>
    <p:sldId id="738" r:id="rId118"/>
    <p:sldId id="781" r:id="rId119"/>
    <p:sldId id="782" r:id="rId120"/>
    <p:sldId id="783" r:id="rId121"/>
    <p:sldId id="784" r:id="rId122"/>
    <p:sldId id="785" r:id="rId123"/>
    <p:sldId id="786" r:id="rId124"/>
    <p:sldId id="787" r:id="rId125"/>
    <p:sldId id="788" r:id="rId126"/>
    <p:sldId id="780" r:id="rId127"/>
    <p:sldId id="739" r:id="rId128"/>
    <p:sldId id="789" r:id="rId129"/>
    <p:sldId id="883" r:id="rId130"/>
    <p:sldId id="882" r:id="rId131"/>
    <p:sldId id="881" r:id="rId132"/>
    <p:sldId id="741" r:id="rId133"/>
    <p:sldId id="742" r:id="rId134"/>
    <p:sldId id="873" r:id="rId135"/>
    <p:sldId id="874" r:id="rId136"/>
    <p:sldId id="744" r:id="rId137"/>
    <p:sldId id="745" r:id="rId138"/>
    <p:sldId id="746" r:id="rId139"/>
    <p:sldId id="747" r:id="rId140"/>
    <p:sldId id="748" r:id="rId141"/>
    <p:sldId id="749" r:id="rId142"/>
    <p:sldId id="750" r:id="rId143"/>
    <p:sldId id="751" r:id="rId144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7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95" autoAdjust="0"/>
    <p:restoredTop sz="93199" autoAdjust="0"/>
  </p:normalViewPr>
  <p:slideViewPr>
    <p:cSldViewPr snapToGrid="0" snapToObjects="1">
      <p:cViewPr varScale="1">
        <p:scale>
          <a:sx n="104" d="100"/>
          <a:sy n="104" d="100"/>
        </p:scale>
        <p:origin x="648" y="192"/>
      </p:cViewPr>
      <p:guideLst>
        <p:guide orient="horz" pos="2160"/>
        <p:guide pos="38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2000" b="1" dirty="0">
              <a:latin typeface="SimHei" charset="-122"/>
              <a:ea typeface="SimHei" charset="-122"/>
              <a:cs typeface="SimHei" charset="-122"/>
            </a:rPr>
            <a:t>企业管理概论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2000" b="1" dirty="0">
              <a:latin typeface="SimHei" charset="-122"/>
              <a:ea typeface="SimHei" charset="-122"/>
              <a:cs typeface="SimHei" charset="-122"/>
            </a:rPr>
            <a:t>企业及其形式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CN" altLang="en-US" sz="2000" b="1" dirty="0">
              <a:latin typeface="SimHei" charset="-122"/>
              <a:ea typeface="SimHei" charset="-122"/>
              <a:cs typeface="SimHei" charset="-122"/>
            </a:rPr>
            <a:t>企业管理概述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2000" b="1" dirty="0">
              <a:latin typeface="SimHei" charset="-122"/>
              <a:ea typeface="SimHei" charset="-122"/>
              <a:cs typeface="SimHei" charset="-122"/>
            </a:rPr>
            <a:t>企业管理理论与实践的产生和发展</a:t>
          </a: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/>
        </a:p>
      </dgm:t>
    </dgm:pt>
    <dgm:pt modelId="{23F1803F-276C-8041-9B7B-082F2BD1E946}">
      <dgm:prSet custT="1"/>
      <dgm:spPr/>
      <dgm:t>
        <a:bodyPr/>
        <a:lstStyle/>
        <a:p>
          <a:r>
            <a:rPr lang="zh-CN" altLang="en-US" sz="2000" b="1" dirty="0">
              <a:latin typeface="SimHei" charset="-122"/>
              <a:ea typeface="SimHei" charset="-122"/>
              <a:cs typeface="SimHei" charset="-122"/>
            </a:rPr>
            <a:t>网络时代的企业环境</a:t>
          </a:r>
        </a:p>
      </dgm:t>
    </dgm:pt>
    <dgm:pt modelId="{5E91D41B-332E-E54E-BBB2-1256B9CC48C7}" type="parTrans" cxnId="{51A0D708-C959-D74C-AB5D-714B7FABEAEE}">
      <dgm:prSet/>
      <dgm:spPr/>
      <dgm:t>
        <a:bodyPr/>
        <a:lstStyle/>
        <a:p>
          <a:endParaRPr lang="zh-CN" altLang="en-US"/>
        </a:p>
      </dgm:t>
    </dgm:pt>
    <dgm:pt modelId="{A4A747C8-04CB-3145-88B3-093091584144}" type="sibTrans" cxnId="{51A0D708-C959-D74C-AB5D-714B7FABEAEE}">
      <dgm:prSet/>
      <dgm:spPr/>
      <dgm:t>
        <a:bodyPr/>
        <a:lstStyle/>
        <a:p>
          <a:endParaRPr lang="zh-CN" altLang="en-US"/>
        </a:p>
      </dgm:t>
    </dgm:pt>
    <dgm:pt modelId="{7859404A-F2FC-2C48-AA46-F509ECEE6B31}">
      <dgm:prSet custT="1"/>
      <dgm:spPr/>
      <dgm:t>
        <a:bodyPr/>
        <a:lstStyle/>
        <a:p>
          <a:r>
            <a:rPr lang="zh-CN" altLang="en-US" sz="2000" b="1" dirty="0">
              <a:latin typeface="SimHei" charset="-122"/>
              <a:ea typeface="SimHei" charset="-122"/>
              <a:cs typeface="SimHei" charset="-122"/>
            </a:rPr>
            <a:t>网络时代企业管理的变革</a:t>
          </a:r>
        </a:p>
      </dgm:t>
    </dgm:pt>
    <dgm:pt modelId="{082ECBEE-C2C7-4949-86B1-6B928BF803C2}" type="parTrans" cxnId="{20C1FE7A-4B34-AA48-A07D-90CA165F3112}">
      <dgm:prSet/>
      <dgm:spPr/>
      <dgm:t>
        <a:bodyPr/>
        <a:lstStyle/>
        <a:p>
          <a:endParaRPr lang="zh-CN" altLang="en-US"/>
        </a:p>
      </dgm:t>
    </dgm:pt>
    <dgm:pt modelId="{284844EE-6F45-4240-B30D-C9558468DF08}" type="sibTrans" cxnId="{20C1FE7A-4B34-AA48-A07D-90CA165F3112}">
      <dgm:prSet/>
      <dgm:spPr/>
      <dgm:t>
        <a:bodyPr/>
        <a:lstStyle/>
        <a:p>
          <a:endParaRPr lang="zh-CN" altLang="en-US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5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5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5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5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5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5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5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5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5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97BD78E0-6CC9-224B-9FDD-F11EE9BF8DF0}" type="pres">
      <dgm:prSet presAssocID="{5E91D41B-332E-E54E-BBB2-1256B9CC48C7}" presName="Name64" presStyleLbl="parChTrans1D2" presStyleIdx="3" presStyleCnt="5"/>
      <dgm:spPr/>
    </dgm:pt>
    <dgm:pt modelId="{F5564F5E-C23C-6041-B185-3508736BC161}" type="pres">
      <dgm:prSet presAssocID="{23F1803F-276C-8041-9B7B-082F2BD1E946}" presName="hierRoot2" presStyleCnt="0">
        <dgm:presLayoutVars>
          <dgm:hierBranch val="init"/>
        </dgm:presLayoutVars>
      </dgm:prSet>
      <dgm:spPr/>
    </dgm:pt>
    <dgm:pt modelId="{730C15AF-A2E3-334E-9C4F-2DA8AC61AB90}" type="pres">
      <dgm:prSet presAssocID="{23F1803F-276C-8041-9B7B-082F2BD1E946}" presName="rootComposite" presStyleCnt="0"/>
      <dgm:spPr/>
    </dgm:pt>
    <dgm:pt modelId="{19BA56B5-C34A-B64D-A239-C962FAC6DE3A}" type="pres">
      <dgm:prSet presAssocID="{23F1803F-276C-8041-9B7B-082F2BD1E946}" presName="rootText" presStyleLbl="node2" presStyleIdx="3" presStyleCnt="5">
        <dgm:presLayoutVars>
          <dgm:chPref val="3"/>
        </dgm:presLayoutVars>
      </dgm:prSet>
      <dgm:spPr/>
    </dgm:pt>
    <dgm:pt modelId="{B13D6842-7E74-6E4A-B081-886229548982}" type="pres">
      <dgm:prSet presAssocID="{23F1803F-276C-8041-9B7B-082F2BD1E946}" presName="rootConnector" presStyleLbl="node2" presStyleIdx="3" presStyleCnt="5"/>
      <dgm:spPr/>
    </dgm:pt>
    <dgm:pt modelId="{DA228DBB-51B5-1545-814C-2E0469298B4C}" type="pres">
      <dgm:prSet presAssocID="{23F1803F-276C-8041-9B7B-082F2BD1E946}" presName="hierChild4" presStyleCnt="0"/>
      <dgm:spPr/>
    </dgm:pt>
    <dgm:pt modelId="{D334E96E-D664-3443-8496-4E437BC45B67}" type="pres">
      <dgm:prSet presAssocID="{23F1803F-276C-8041-9B7B-082F2BD1E946}" presName="hierChild5" presStyleCnt="0"/>
      <dgm:spPr/>
    </dgm:pt>
    <dgm:pt modelId="{DB74F6B7-48F3-A347-9D02-3848B3882D19}" type="pres">
      <dgm:prSet presAssocID="{082ECBEE-C2C7-4949-86B1-6B928BF803C2}" presName="Name64" presStyleLbl="parChTrans1D2" presStyleIdx="4" presStyleCnt="5"/>
      <dgm:spPr/>
    </dgm:pt>
    <dgm:pt modelId="{B6FF38B1-94EE-5848-8043-BF3B363E5E43}" type="pres">
      <dgm:prSet presAssocID="{7859404A-F2FC-2C48-AA46-F509ECEE6B31}" presName="hierRoot2" presStyleCnt="0">
        <dgm:presLayoutVars>
          <dgm:hierBranch val="init"/>
        </dgm:presLayoutVars>
      </dgm:prSet>
      <dgm:spPr/>
    </dgm:pt>
    <dgm:pt modelId="{CC2D7BE5-7000-3C48-AA1F-2B56512EECB1}" type="pres">
      <dgm:prSet presAssocID="{7859404A-F2FC-2C48-AA46-F509ECEE6B31}" presName="rootComposite" presStyleCnt="0"/>
      <dgm:spPr/>
    </dgm:pt>
    <dgm:pt modelId="{4E99FFF1-F2C8-4947-9B7B-F4C0FDBD7B17}" type="pres">
      <dgm:prSet presAssocID="{7859404A-F2FC-2C48-AA46-F509ECEE6B31}" presName="rootText" presStyleLbl="node2" presStyleIdx="4" presStyleCnt="5">
        <dgm:presLayoutVars>
          <dgm:chPref val="3"/>
        </dgm:presLayoutVars>
      </dgm:prSet>
      <dgm:spPr/>
    </dgm:pt>
    <dgm:pt modelId="{CBC1B020-7022-2B49-8F5F-7E3168D6587A}" type="pres">
      <dgm:prSet presAssocID="{7859404A-F2FC-2C48-AA46-F509ECEE6B31}" presName="rootConnector" presStyleLbl="node2" presStyleIdx="4" presStyleCnt="5"/>
      <dgm:spPr/>
    </dgm:pt>
    <dgm:pt modelId="{8C9C17CE-7CBB-7446-A701-923744A6075A}" type="pres">
      <dgm:prSet presAssocID="{7859404A-F2FC-2C48-AA46-F509ECEE6B31}" presName="hierChild4" presStyleCnt="0"/>
      <dgm:spPr/>
    </dgm:pt>
    <dgm:pt modelId="{430A0D5E-F21F-B747-8E3B-3F16B06130DD}" type="pres">
      <dgm:prSet presAssocID="{7859404A-F2FC-2C48-AA46-F509ECEE6B3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1A0D708-C959-D74C-AB5D-714B7FABEAEE}" srcId="{9AC2E227-803C-4016-BF2C-9291B6CAA290}" destId="{23F1803F-276C-8041-9B7B-082F2BD1E946}" srcOrd="3" destOrd="0" parTransId="{5E91D41B-332E-E54E-BBB2-1256B9CC48C7}" sibTransId="{A4A747C8-04CB-3145-88B3-093091584144}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D8BB8423-1AF1-E44D-A4FE-A47D74ABB45B}" type="presOf" srcId="{3FA44A42-E0AE-412C-8071-9A37D30DD567}" destId="{CBD704CC-8D6F-4C39-AFA6-3825EE74A965}" srcOrd="1" destOrd="0" presId="urn:microsoft.com/office/officeart/2009/3/layout/HorizontalOrganizationChart"/>
    <dgm:cxn modelId="{6532F94A-3551-4343-A3F5-ECFE5AC2AF3A}" type="presOf" srcId="{87585F0D-6A81-F747-99EB-D14B33EBB618}" destId="{A73C4A40-2D47-BF42-9EF8-B3BEE9451F45}" srcOrd="0" destOrd="0" presId="urn:microsoft.com/office/officeart/2009/3/layout/HorizontalOrganizationChart"/>
    <dgm:cxn modelId="{817E834D-E940-454A-BBD8-CE3D66F4AC52}" type="presOf" srcId="{23F1803F-276C-8041-9B7B-082F2BD1E946}" destId="{B13D6842-7E74-6E4A-B081-886229548982}" srcOrd="1" destOrd="0" presId="urn:microsoft.com/office/officeart/2009/3/layout/HorizontalOrganizationChart"/>
    <dgm:cxn modelId="{96070B51-2FA2-E845-A63F-59AB3BFA2E8E}" type="presOf" srcId="{F05BBA42-D7AF-4BA0-8C3F-85B1FE28E48F}" destId="{18DB143D-9E27-4E02-AFA5-F665953CBC10}" srcOrd="0" destOrd="0" presId="urn:microsoft.com/office/officeart/2009/3/layout/HorizontalOrganizationChart"/>
    <dgm:cxn modelId="{01ECBD5E-FDAF-E842-8E28-2D93BC80E468}" type="presOf" srcId="{23F1803F-276C-8041-9B7B-082F2BD1E946}" destId="{19BA56B5-C34A-B64D-A239-C962FAC6DE3A}" srcOrd="0" destOrd="0" presId="urn:microsoft.com/office/officeart/2009/3/layout/HorizontalOrganizationChart"/>
    <dgm:cxn modelId="{CCA55071-76A1-7E49-8FAF-CECA1086ED00}" type="presOf" srcId="{7638F483-EC40-4669-A117-0C6040B4A66B}" destId="{86A07B8D-FF15-4EFF-8681-05A46BF1E797}" srcOrd="0" destOrd="0" presId="urn:microsoft.com/office/officeart/2009/3/layout/HorizontalOrganizationChart"/>
    <dgm:cxn modelId="{20C1FE7A-4B34-AA48-A07D-90CA165F3112}" srcId="{9AC2E227-803C-4016-BF2C-9291B6CAA290}" destId="{7859404A-F2FC-2C48-AA46-F509ECEE6B31}" srcOrd="4" destOrd="0" parTransId="{082ECBEE-C2C7-4949-86B1-6B928BF803C2}" sibTransId="{284844EE-6F45-4240-B30D-C9558468DF08}"/>
    <dgm:cxn modelId="{9454F27D-1AA9-364B-9D89-144A67154E92}" type="presOf" srcId="{7859404A-F2FC-2C48-AA46-F509ECEE6B31}" destId="{4E99FFF1-F2C8-4947-9B7B-F4C0FDBD7B17}" srcOrd="0" destOrd="0" presId="urn:microsoft.com/office/officeart/2009/3/layout/HorizontalOrganizationChart"/>
    <dgm:cxn modelId="{5C95B380-9F88-9B46-B99D-54DE4F816330}" type="presOf" srcId="{87585F0D-6A81-F747-99EB-D14B33EBB618}" destId="{BCDD8BD9-F9D2-4C44-AB56-5005F5FB7B08}" srcOrd="1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AD5104AC-81D9-014B-91CE-EE2944C33029}" type="presOf" srcId="{7638F483-EC40-4669-A117-0C6040B4A66B}" destId="{A4529214-DB2D-4B21-8831-F60F2A376559}" srcOrd="1" destOrd="0" presId="urn:microsoft.com/office/officeart/2009/3/layout/HorizontalOrganizationChart"/>
    <dgm:cxn modelId="{8BF44DC0-F44F-2541-A590-8B1913E19F4D}" type="presOf" srcId="{3FA44A42-E0AE-412C-8071-9A37D30DD567}" destId="{22C8BBC7-02FA-4EF0-899A-834C1FEE39E3}" srcOrd="0" destOrd="0" presId="urn:microsoft.com/office/officeart/2009/3/layout/HorizontalOrganizationChart"/>
    <dgm:cxn modelId="{6B90FAC4-2052-9D45-9AE4-0B6BF1ACE52A}" type="presOf" srcId="{57E64457-75B6-40DF-86BF-80888D7FBBC5}" destId="{72A5A8A1-C34D-4CC9-B014-4EDC4C60B5CB}" srcOrd="0" destOrd="0" presId="urn:microsoft.com/office/officeart/2009/3/layout/HorizontalOrganizationChart"/>
    <dgm:cxn modelId="{AB7AE6CB-BA89-0944-907D-5B2C7E2DC156}" type="presOf" srcId="{7859404A-F2FC-2C48-AA46-F509ECEE6B31}" destId="{CBC1B020-7022-2B49-8F5F-7E3168D6587A}" srcOrd="1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205FB9CD-5A5E-9C4A-BD59-95BEF2AE6B54}" type="presOf" srcId="{E2369F6E-DA59-4F6E-BD69-6CAA013A82BE}" destId="{CD82D2C2-9EF5-4CA0-9CEE-9265A38A1F4A}" srcOrd="0" destOrd="0" presId="urn:microsoft.com/office/officeart/2009/3/layout/HorizontalOrganizationChart"/>
    <dgm:cxn modelId="{554633DE-38D4-4449-A0DF-61FDE40B9548}" type="presOf" srcId="{9AC2E227-803C-4016-BF2C-9291B6CAA290}" destId="{9CD41DA5-A8A9-4189-B933-DCF665F7DF2D}" srcOrd="1" destOrd="0" presId="urn:microsoft.com/office/officeart/2009/3/layout/HorizontalOrganizationChart"/>
    <dgm:cxn modelId="{1C6A71E2-056A-BF4D-9220-F722456F7A64}" type="presOf" srcId="{9AC2E227-803C-4016-BF2C-9291B6CAA290}" destId="{2A2AFDF2-2568-44F8-842C-3BFD70D9F2B1}" srcOrd="0" destOrd="0" presId="urn:microsoft.com/office/officeart/2009/3/layout/HorizontalOrganizationChart"/>
    <dgm:cxn modelId="{EC0330E4-0782-6942-A50F-C448FDBF5F0A}" type="presOf" srcId="{082ECBEE-C2C7-4949-86B1-6B928BF803C2}" destId="{DB74F6B7-48F3-A347-9D02-3848B3882D19}" srcOrd="0" destOrd="0" presId="urn:microsoft.com/office/officeart/2009/3/layout/HorizontalOrganizationChart"/>
    <dgm:cxn modelId="{BB2840FF-98BB-0443-A67E-63ECF9A0B5D1}" type="presOf" srcId="{5E91D41B-332E-E54E-BBB2-1256B9CC48C7}" destId="{97BD78E0-6CC9-224B-9FDD-F11EE9BF8DF0}" srcOrd="0" destOrd="0" presId="urn:microsoft.com/office/officeart/2009/3/layout/HorizontalOrganizationChart"/>
    <dgm:cxn modelId="{6E72D3FF-BF8B-D945-9E68-DCDF6C4F047E}" type="presOf" srcId="{18A5DCF8-381A-9740-A1DC-D1A5033A3647}" destId="{B94BF64B-9716-424E-A851-42E8E7B2B9A7}" srcOrd="0" destOrd="0" presId="urn:microsoft.com/office/officeart/2009/3/layout/HorizontalOrganizationChart"/>
    <dgm:cxn modelId="{CDFA95CC-8492-7847-AA59-8F5507F611EF}" type="presParOf" srcId="{18DB143D-9E27-4E02-AFA5-F665953CBC10}" destId="{07E01157-B979-4F6B-B892-75DB2A2B8B0F}" srcOrd="0" destOrd="0" presId="urn:microsoft.com/office/officeart/2009/3/layout/HorizontalOrganizationChart"/>
    <dgm:cxn modelId="{04F29376-8ACC-FD4B-9413-84A668254182}" type="presParOf" srcId="{07E01157-B979-4F6B-B892-75DB2A2B8B0F}" destId="{F686C23F-604E-4653-B2CB-27DBB6BED631}" srcOrd="0" destOrd="0" presId="urn:microsoft.com/office/officeart/2009/3/layout/HorizontalOrganizationChart"/>
    <dgm:cxn modelId="{FCE7C208-58AB-074D-8B30-72EA950A4091}" type="presParOf" srcId="{F686C23F-604E-4653-B2CB-27DBB6BED631}" destId="{2A2AFDF2-2568-44F8-842C-3BFD70D9F2B1}" srcOrd="0" destOrd="0" presId="urn:microsoft.com/office/officeart/2009/3/layout/HorizontalOrganizationChart"/>
    <dgm:cxn modelId="{14D4B9CE-CD36-1445-ACCB-56D89D1DF042}" type="presParOf" srcId="{F686C23F-604E-4653-B2CB-27DBB6BED631}" destId="{9CD41DA5-A8A9-4189-B933-DCF665F7DF2D}" srcOrd="1" destOrd="0" presId="urn:microsoft.com/office/officeart/2009/3/layout/HorizontalOrganizationChart"/>
    <dgm:cxn modelId="{81160A5F-E558-AA40-97D4-63BAC531BA90}" type="presParOf" srcId="{07E01157-B979-4F6B-B892-75DB2A2B8B0F}" destId="{96876921-77F4-4E08-9148-E99125692808}" srcOrd="1" destOrd="0" presId="urn:microsoft.com/office/officeart/2009/3/layout/HorizontalOrganizationChart"/>
    <dgm:cxn modelId="{C5DA3F66-146E-054F-A98B-F919B67C1684}" type="presParOf" srcId="{96876921-77F4-4E08-9148-E99125692808}" destId="{CD82D2C2-9EF5-4CA0-9CEE-9265A38A1F4A}" srcOrd="0" destOrd="0" presId="urn:microsoft.com/office/officeart/2009/3/layout/HorizontalOrganizationChart"/>
    <dgm:cxn modelId="{BA39F058-D065-1E48-856A-ED74E7A08506}" type="presParOf" srcId="{96876921-77F4-4E08-9148-E99125692808}" destId="{9441C830-A66B-4AFB-9252-8069549D4F0A}" srcOrd="1" destOrd="0" presId="urn:microsoft.com/office/officeart/2009/3/layout/HorizontalOrganizationChart"/>
    <dgm:cxn modelId="{472BF566-A4CC-C840-B496-6789969D6B4D}" type="presParOf" srcId="{9441C830-A66B-4AFB-9252-8069549D4F0A}" destId="{FEAC7974-4462-4948-9F19-4D53C38CC88A}" srcOrd="0" destOrd="0" presId="urn:microsoft.com/office/officeart/2009/3/layout/HorizontalOrganizationChart"/>
    <dgm:cxn modelId="{0F70BC6D-3750-0349-AD87-B289A6E6966F}" type="presParOf" srcId="{FEAC7974-4462-4948-9F19-4D53C38CC88A}" destId="{22C8BBC7-02FA-4EF0-899A-834C1FEE39E3}" srcOrd="0" destOrd="0" presId="urn:microsoft.com/office/officeart/2009/3/layout/HorizontalOrganizationChart"/>
    <dgm:cxn modelId="{B16060B5-6901-B245-9089-138C4362B88F}" type="presParOf" srcId="{FEAC7974-4462-4948-9F19-4D53C38CC88A}" destId="{CBD704CC-8D6F-4C39-AFA6-3825EE74A965}" srcOrd="1" destOrd="0" presId="urn:microsoft.com/office/officeart/2009/3/layout/HorizontalOrganizationChart"/>
    <dgm:cxn modelId="{F023D489-FA29-5E41-97DB-8DB4D33B69BC}" type="presParOf" srcId="{9441C830-A66B-4AFB-9252-8069549D4F0A}" destId="{C4FE27A9-6818-468D-8F72-5DEAE64958BC}" srcOrd="1" destOrd="0" presId="urn:microsoft.com/office/officeart/2009/3/layout/HorizontalOrganizationChart"/>
    <dgm:cxn modelId="{E0B2EBE8-6857-2943-805A-64F89432918C}" type="presParOf" srcId="{9441C830-A66B-4AFB-9252-8069549D4F0A}" destId="{B9E24DCA-DEF6-41DD-8228-40542DF88903}" srcOrd="2" destOrd="0" presId="urn:microsoft.com/office/officeart/2009/3/layout/HorizontalOrganizationChart"/>
    <dgm:cxn modelId="{CE85FF60-F364-CF4A-B2A3-8C7B88A5919E}" type="presParOf" srcId="{96876921-77F4-4E08-9148-E99125692808}" destId="{72A5A8A1-C34D-4CC9-B014-4EDC4C60B5CB}" srcOrd="2" destOrd="0" presId="urn:microsoft.com/office/officeart/2009/3/layout/HorizontalOrganizationChart"/>
    <dgm:cxn modelId="{31023086-111D-EE48-84CC-A02B00E6B597}" type="presParOf" srcId="{96876921-77F4-4E08-9148-E99125692808}" destId="{99464D45-2B22-432F-8F6C-3394CEC310A7}" srcOrd="3" destOrd="0" presId="urn:microsoft.com/office/officeart/2009/3/layout/HorizontalOrganizationChart"/>
    <dgm:cxn modelId="{4F571832-2C05-0D4E-A307-FBDED05777A7}" type="presParOf" srcId="{99464D45-2B22-432F-8F6C-3394CEC310A7}" destId="{7EEFA05D-0146-474D-BB41-35A44BBAC0EB}" srcOrd="0" destOrd="0" presId="urn:microsoft.com/office/officeart/2009/3/layout/HorizontalOrganizationChart"/>
    <dgm:cxn modelId="{36231822-F10F-274E-9B84-E00F6F36E278}" type="presParOf" srcId="{7EEFA05D-0146-474D-BB41-35A44BBAC0EB}" destId="{86A07B8D-FF15-4EFF-8681-05A46BF1E797}" srcOrd="0" destOrd="0" presId="urn:microsoft.com/office/officeart/2009/3/layout/HorizontalOrganizationChart"/>
    <dgm:cxn modelId="{99A0C381-1159-3549-9586-D602C01CE9AF}" type="presParOf" srcId="{7EEFA05D-0146-474D-BB41-35A44BBAC0EB}" destId="{A4529214-DB2D-4B21-8831-F60F2A376559}" srcOrd="1" destOrd="0" presId="urn:microsoft.com/office/officeart/2009/3/layout/HorizontalOrganizationChart"/>
    <dgm:cxn modelId="{6B2DEEAA-C532-FD4C-9F9C-B1DCC368F888}" type="presParOf" srcId="{99464D45-2B22-432F-8F6C-3394CEC310A7}" destId="{4C9D6515-EA4F-4DBF-A8FE-0711C70136B1}" srcOrd="1" destOrd="0" presId="urn:microsoft.com/office/officeart/2009/3/layout/HorizontalOrganizationChart"/>
    <dgm:cxn modelId="{F30A040D-4215-ED4C-BFD4-3E3892EA83DF}" type="presParOf" srcId="{99464D45-2B22-432F-8F6C-3394CEC310A7}" destId="{686779DB-34D3-4F60-84B6-A35826FF3C2A}" srcOrd="2" destOrd="0" presId="urn:microsoft.com/office/officeart/2009/3/layout/HorizontalOrganizationChart"/>
    <dgm:cxn modelId="{6BC2F673-2488-1D47-AF7A-2B8C5EB05EB8}" type="presParOf" srcId="{96876921-77F4-4E08-9148-E99125692808}" destId="{B94BF64B-9716-424E-A851-42E8E7B2B9A7}" srcOrd="4" destOrd="0" presId="urn:microsoft.com/office/officeart/2009/3/layout/HorizontalOrganizationChart"/>
    <dgm:cxn modelId="{0CDF4090-FC04-944A-B2D5-8E1245C9B64B}" type="presParOf" srcId="{96876921-77F4-4E08-9148-E99125692808}" destId="{31E814C1-FFDD-BA48-BF9D-F3C8FF892503}" srcOrd="5" destOrd="0" presId="urn:microsoft.com/office/officeart/2009/3/layout/HorizontalOrganizationChart"/>
    <dgm:cxn modelId="{E31EE735-E0EB-494F-8815-1A27166FE640}" type="presParOf" srcId="{31E814C1-FFDD-BA48-BF9D-F3C8FF892503}" destId="{1780440E-D92A-B040-A710-F8D875101E05}" srcOrd="0" destOrd="0" presId="urn:microsoft.com/office/officeart/2009/3/layout/HorizontalOrganizationChart"/>
    <dgm:cxn modelId="{D9A55488-B38E-9C41-B276-D1027AC70A43}" type="presParOf" srcId="{1780440E-D92A-B040-A710-F8D875101E05}" destId="{A73C4A40-2D47-BF42-9EF8-B3BEE9451F45}" srcOrd="0" destOrd="0" presId="urn:microsoft.com/office/officeart/2009/3/layout/HorizontalOrganizationChart"/>
    <dgm:cxn modelId="{360BE5E8-2985-E249-86F3-EDDD78A99A69}" type="presParOf" srcId="{1780440E-D92A-B040-A710-F8D875101E05}" destId="{BCDD8BD9-F9D2-4C44-AB56-5005F5FB7B08}" srcOrd="1" destOrd="0" presId="urn:microsoft.com/office/officeart/2009/3/layout/HorizontalOrganizationChart"/>
    <dgm:cxn modelId="{D848B801-11B6-654C-90E9-DD7ADBBB7E73}" type="presParOf" srcId="{31E814C1-FFDD-BA48-BF9D-F3C8FF892503}" destId="{B22D4294-1D49-E046-9CF9-7B480D0762E6}" srcOrd="1" destOrd="0" presId="urn:microsoft.com/office/officeart/2009/3/layout/HorizontalOrganizationChart"/>
    <dgm:cxn modelId="{C83A3B05-B4C6-E04E-83B2-D2FD7304DBAD}" type="presParOf" srcId="{31E814C1-FFDD-BA48-BF9D-F3C8FF892503}" destId="{E1D0C206-488D-6348-BEA7-1FE8B1679EF7}" srcOrd="2" destOrd="0" presId="urn:microsoft.com/office/officeart/2009/3/layout/HorizontalOrganizationChart"/>
    <dgm:cxn modelId="{773D76C0-9F0B-0148-93D9-50C0D4646829}" type="presParOf" srcId="{96876921-77F4-4E08-9148-E99125692808}" destId="{97BD78E0-6CC9-224B-9FDD-F11EE9BF8DF0}" srcOrd="6" destOrd="0" presId="urn:microsoft.com/office/officeart/2009/3/layout/HorizontalOrganizationChart"/>
    <dgm:cxn modelId="{738997EF-43F3-D149-9015-1FEF864ED2BD}" type="presParOf" srcId="{96876921-77F4-4E08-9148-E99125692808}" destId="{F5564F5E-C23C-6041-B185-3508736BC161}" srcOrd="7" destOrd="0" presId="urn:microsoft.com/office/officeart/2009/3/layout/HorizontalOrganizationChart"/>
    <dgm:cxn modelId="{E20F277C-8910-8B4B-98C9-45FB37115E67}" type="presParOf" srcId="{F5564F5E-C23C-6041-B185-3508736BC161}" destId="{730C15AF-A2E3-334E-9C4F-2DA8AC61AB90}" srcOrd="0" destOrd="0" presId="urn:microsoft.com/office/officeart/2009/3/layout/HorizontalOrganizationChart"/>
    <dgm:cxn modelId="{AB089E31-C2A7-F949-8086-FBFD115AAE71}" type="presParOf" srcId="{730C15AF-A2E3-334E-9C4F-2DA8AC61AB90}" destId="{19BA56B5-C34A-B64D-A239-C962FAC6DE3A}" srcOrd="0" destOrd="0" presId="urn:microsoft.com/office/officeart/2009/3/layout/HorizontalOrganizationChart"/>
    <dgm:cxn modelId="{135E68FA-D020-1445-A664-A898C3C8017C}" type="presParOf" srcId="{730C15AF-A2E3-334E-9C4F-2DA8AC61AB90}" destId="{B13D6842-7E74-6E4A-B081-886229548982}" srcOrd="1" destOrd="0" presId="urn:microsoft.com/office/officeart/2009/3/layout/HorizontalOrganizationChart"/>
    <dgm:cxn modelId="{3F50B1D4-5F86-B643-9984-ED838842C6FD}" type="presParOf" srcId="{F5564F5E-C23C-6041-B185-3508736BC161}" destId="{DA228DBB-51B5-1545-814C-2E0469298B4C}" srcOrd="1" destOrd="0" presId="urn:microsoft.com/office/officeart/2009/3/layout/HorizontalOrganizationChart"/>
    <dgm:cxn modelId="{1B7BB0AD-CBC9-3A44-9681-DB540BAD9A94}" type="presParOf" srcId="{F5564F5E-C23C-6041-B185-3508736BC161}" destId="{D334E96E-D664-3443-8496-4E437BC45B67}" srcOrd="2" destOrd="0" presId="urn:microsoft.com/office/officeart/2009/3/layout/HorizontalOrganizationChart"/>
    <dgm:cxn modelId="{26154F08-EE0B-8F43-BBD1-EA69C379465F}" type="presParOf" srcId="{96876921-77F4-4E08-9148-E99125692808}" destId="{DB74F6B7-48F3-A347-9D02-3848B3882D19}" srcOrd="8" destOrd="0" presId="urn:microsoft.com/office/officeart/2009/3/layout/HorizontalOrganizationChart"/>
    <dgm:cxn modelId="{F5DBEA4B-99B9-1540-B7CA-159B6DCEF21B}" type="presParOf" srcId="{96876921-77F4-4E08-9148-E99125692808}" destId="{B6FF38B1-94EE-5848-8043-BF3B363E5E43}" srcOrd="9" destOrd="0" presId="urn:microsoft.com/office/officeart/2009/3/layout/HorizontalOrganizationChart"/>
    <dgm:cxn modelId="{34833071-0D2C-5C4D-BC50-82A462C25F07}" type="presParOf" srcId="{B6FF38B1-94EE-5848-8043-BF3B363E5E43}" destId="{CC2D7BE5-7000-3C48-AA1F-2B56512EECB1}" srcOrd="0" destOrd="0" presId="urn:microsoft.com/office/officeart/2009/3/layout/HorizontalOrganizationChart"/>
    <dgm:cxn modelId="{0ACA38CD-9F81-E04F-85A4-719176F3C63B}" type="presParOf" srcId="{CC2D7BE5-7000-3C48-AA1F-2B56512EECB1}" destId="{4E99FFF1-F2C8-4947-9B7B-F4C0FDBD7B17}" srcOrd="0" destOrd="0" presId="urn:microsoft.com/office/officeart/2009/3/layout/HorizontalOrganizationChart"/>
    <dgm:cxn modelId="{9E19CD54-AC56-CD47-9507-F1F8B2252114}" type="presParOf" srcId="{CC2D7BE5-7000-3C48-AA1F-2B56512EECB1}" destId="{CBC1B020-7022-2B49-8F5F-7E3168D6587A}" srcOrd="1" destOrd="0" presId="urn:microsoft.com/office/officeart/2009/3/layout/HorizontalOrganizationChart"/>
    <dgm:cxn modelId="{1BB7A88F-EAA7-DB47-A098-F187299B2BED}" type="presParOf" srcId="{B6FF38B1-94EE-5848-8043-BF3B363E5E43}" destId="{8C9C17CE-7CBB-7446-A701-923744A6075A}" srcOrd="1" destOrd="0" presId="urn:microsoft.com/office/officeart/2009/3/layout/HorizontalOrganizationChart"/>
    <dgm:cxn modelId="{E95085D8-8698-D041-BA18-638D007A4870}" type="presParOf" srcId="{B6FF38B1-94EE-5848-8043-BF3B363E5E43}" destId="{430A0D5E-F21F-B747-8E3B-3F16B06130DD}" srcOrd="2" destOrd="0" presId="urn:microsoft.com/office/officeart/2009/3/layout/HorizontalOrganizationChart"/>
    <dgm:cxn modelId="{0F1253D4-651A-0349-9E8B-FF1717BADA2D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计划职能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2A2299D-D1C2-114F-8D1C-857262A92D78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94866B4C-0863-F149-8367-A4423575F272}" type="par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38DE20A5-4242-3A4A-9AB4-C3506067F18E}" type="sib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A98E236E-3C0B-4845-80AF-652B45CFEE96}">
      <dgm:prSet custT="1"/>
      <dgm:spPr/>
      <dgm:t>
        <a:bodyPr/>
        <a:lstStyle/>
        <a:p>
          <a:r>
            <a:rPr lang="zh-CN" altLang="en-US" sz="1100" b="1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7A45670E-DA07-E940-83D3-40AD561460C3}" type="par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3C01DB0C-2003-0F46-8939-CD5A93CAFF77}" type="sib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5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5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5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5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5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5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5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5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5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2938411B-B7F5-0747-9954-7C21CD306EF4}" type="pres">
      <dgm:prSet presAssocID="{94866B4C-0863-F149-8367-A4423575F272}" presName="Name64" presStyleLbl="parChTrans1D2" presStyleIdx="3" presStyleCnt="5"/>
      <dgm:spPr/>
    </dgm:pt>
    <dgm:pt modelId="{38B19AAB-0C45-7B47-B258-A706E823594A}" type="pres">
      <dgm:prSet presAssocID="{82A2299D-D1C2-114F-8D1C-857262A92D78}" presName="hierRoot2" presStyleCnt="0">
        <dgm:presLayoutVars>
          <dgm:hierBranch val="init"/>
        </dgm:presLayoutVars>
      </dgm:prSet>
      <dgm:spPr/>
    </dgm:pt>
    <dgm:pt modelId="{C8066A73-F138-A94F-B15D-BA85728A7DD5}" type="pres">
      <dgm:prSet presAssocID="{82A2299D-D1C2-114F-8D1C-857262A92D78}" presName="rootComposite" presStyleCnt="0"/>
      <dgm:spPr/>
    </dgm:pt>
    <dgm:pt modelId="{7368840E-7568-AB46-86AB-5522C2E78B18}" type="pres">
      <dgm:prSet presAssocID="{82A2299D-D1C2-114F-8D1C-857262A92D78}" presName="rootText" presStyleLbl="node2" presStyleIdx="3" presStyleCnt="5">
        <dgm:presLayoutVars>
          <dgm:chPref val="3"/>
        </dgm:presLayoutVars>
      </dgm:prSet>
      <dgm:spPr/>
    </dgm:pt>
    <dgm:pt modelId="{115F8EA3-417D-F742-A98B-49F1C57A6F6B}" type="pres">
      <dgm:prSet presAssocID="{82A2299D-D1C2-114F-8D1C-857262A92D78}" presName="rootConnector" presStyleLbl="node2" presStyleIdx="3" presStyleCnt="5"/>
      <dgm:spPr/>
    </dgm:pt>
    <dgm:pt modelId="{804F8513-E360-E941-89B3-80F405B35DEE}" type="pres">
      <dgm:prSet presAssocID="{82A2299D-D1C2-114F-8D1C-857262A92D78}" presName="hierChild4" presStyleCnt="0"/>
      <dgm:spPr/>
    </dgm:pt>
    <dgm:pt modelId="{7AF1A68C-D35C-154C-B232-011E7249E6B2}" type="pres">
      <dgm:prSet presAssocID="{82A2299D-D1C2-114F-8D1C-857262A92D78}" presName="hierChild5" presStyleCnt="0"/>
      <dgm:spPr/>
    </dgm:pt>
    <dgm:pt modelId="{DBB6835F-57E4-3A4C-AD27-D3DE559BB53C}" type="pres">
      <dgm:prSet presAssocID="{7A45670E-DA07-E940-83D3-40AD561460C3}" presName="Name64" presStyleLbl="parChTrans1D2" presStyleIdx="4" presStyleCnt="5"/>
      <dgm:spPr/>
    </dgm:pt>
    <dgm:pt modelId="{8C6E95EF-4BD4-EF43-A077-08ADF4D176D1}" type="pres">
      <dgm:prSet presAssocID="{A98E236E-3C0B-4845-80AF-652B45CFEE96}" presName="hierRoot2" presStyleCnt="0">
        <dgm:presLayoutVars>
          <dgm:hierBranch val="init"/>
        </dgm:presLayoutVars>
      </dgm:prSet>
      <dgm:spPr/>
    </dgm:pt>
    <dgm:pt modelId="{95F09504-0F49-4B42-8326-7AD884CCF79B}" type="pres">
      <dgm:prSet presAssocID="{A98E236E-3C0B-4845-80AF-652B45CFEE96}" presName="rootComposite" presStyleCnt="0"/>
      <dgm:spPr/>
    </dgm:pt>
    <dgm:pt modelId="{8B9400FE-6F26-2A48-8ECB-33218128618A}" type="pres">
      <dgm:prSet presAssocID="{A98E236E-3C0B-4845-80AF-652B45CFEE96}" presName="rootText" presStyleLbl="node2" presStyleIdx="4" presStyleCnt="5">
        <dgm:presLayoutVars>
          <dgm:chPref val="3"/>
        </dgm:presLayoutVars>
      </dgm:prSet>
      <dgm:spPr/>
    </dgm:pt>
    <dgm:pt modelId="{8CBC648F-0976-E949-9A3E-6A4F557685DD}" type="pres">
      <dgm:prSet presAssocID="{A98E236E-3C0B-4845-80AF-652B45CFEE96}" presName="rootConnector" presStyleLbl="node2" presStyleIdx="4" presStyleCnt="5"/>
      <dgm:spPr/>
    </dgm:pt>
    <dgm:pt modelId="{A519FB1E-D9B2-5A4A-86E5-1B51ACE65420}" type="pres">
      <dgm:prSet presAssocID="{A98E236E-3C0B-4845-80AF-652B45CFEE96}" presName="hierChild4" presStyleCnt="0"/>
      <dgm:spPr/>
    </dgm:pt>
    <dgm:pt modelId="{BCEFAF26-5A5C-954E-B0FC-A99784428C0D}" type="pres">
      <dgm:prSet presAssocID="{A98E236E-3C0B-4845-80AF-652B45CFEE96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A822F60A-2FA8-5D4C-9120-3EF30AFFE1CA}" type="presOf" srcId="{7A45670E-DA07-E940-83D3-40AD561460C3}" destId="{DBB6835F-57E4-3A4C-AD27-D3DE559BB53C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6DAAA93F-B458-8945-B775-D42C47063751}" type="presOf" srcId="{7638F483-EC40-4669-A117-0C6040B4A66B}" destId="{A4529214-DB2D-4B21-8831-F60F2A376559}" srcOrd="1" destOrd="0" presId="urn:microsoft.com/office/officeart/2009/3/layout/HorizontalOrganizationChart"/>
    <dgm:cxn modelId="{DCCF9142-16DD-3F45-B7AC-28F9E41AF39A}" type="presOf" srcId="{E2369F6E-DA59-4F6E-BD69-6CAA013A82BE}" destId="{CD82D2C2-9EF5-4CA0-9CEE-9265A38A1F4A}" srcOrd="0" destOrd="0" presId="urn:microsoft.com/office/officeart/2009/3/layout/HorizontalOrganizationChart"/>
    <dgm:cxn modelId="{8E0AB26F-B86E-4E40-A12C-CAD2B5B02792}" type="presOf" srcId="{3FA44A42-E0AE-412C-8071-9A37D30DD567}" destId="{CBD704CC-8D6F-4C39-AFA6-3825EE74A965}" srcOrd="1" destOrd="0" presId="urn:microsoft.com/office/officeart/2009/3/layout/HorizontalOrganizationChart"/>
    <dgm:cxn modelId="{91DC097F-48B0-F446-8480-C99D4AD6E305}" type="presOf" srcId="{9AC2E227-803C-4016-BF2C-9291B6CAA290}" destId="{9CD41DA5-A8A9-4189-B933-DCF665F7DF2D}" srcOrd="1" destOrd="0" presId="urn:microsoft.com/office/officeart/2009/3/layout/HorizontalOrganizationChart"/>
    <dgm:cxn modelId="{33189C8A-B7C6-6942-BEBB-7AD77C3FFE4E}" type="presOf" srcId="{A98E236E-3C0B-4845-80AF-652B45CFEE96}" destId="{8CBC648F-0976-E949-9A3E-6A4F557685DD}" srcOrd="1" destOrd="0" presId="urn:microsoft.com/office/officeart/2009/3/layout/HorizontalOrganizationChart"/>
    <dgm:cxn modelId="{FA247595-D4FA-5047-AF27-29675F08165E}" type="presOf" srcId="{3FA44A42-E0AE-412C-8071-9A37D30DD567}" destId="{22C8BBC7-02FA-4EF0-899A-834C1FEE39E3}" srcOrd="0" destOrd="0" presId="urn:microsoft.com/office/officeart/2009/3/layout/HorizontalOrganizationChart"/>
    <dgm:cxn modelId="{BB96159C-713F-1A41-A1E3-948F1A9FD297}" type="presOf" srcId="{F05BBA42-D7AF-4BA0-8C3F-85B1FE28E48F}" destId="{18DB143D-9E27-4E02-AFA5-F665953CBC10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5EBDCAF-78E0-024C-8C32-C547DAA1E25A}" srcId="{9AC2E227-803C-4016-BF2C-9291B6CAA290}" destId="{A98E236E-3C0B-4845-80AF-652B45CFEE96}" srcOrd="4" destOrd="0" parTransId="{7A45670E-DA07-E940-83D3-40AD561460C3}" sibTransId="{3C01DB0C-2003-0F46-8939-CD5A93CAFF77}"/>
    <dgm:cxn modelId="{27F8BAC0-2230-A045-BDEB-2D3818C93087}" type="presOf" srcId="{A98E236E-3C0B-4845-80AF-652B45CFEE96}" destId="{8B9400FE-6F26-2A48-8ECB-33218128618A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CC6FDDCD-2280-5444-9324-77334CC9A7F1}" type="presOf" srcId="{57E64457-75B6-40DF-86BF-80888D7FBBC5}" destId="{72A5A8A1-C34D-4CC9-B014-4EDC4C60B5CB}" srcOrd="0" destOrd="0" presId="urn:microsoft.com/office/officeart/2009/3/layout/HorizontalOrganizationChart"/>
    <dgm:cxn modelId="{99CFCBD9-56CE-924D-B3A4-D94994F27CFD}" type="presOf" srcId="{82A2299D-D1C2-114F-8D1C-857262A92D78}" destId="{115F8EA3-417D-F742-A98B-49F1C57A6F6B}" srcOrd="1" destOrd="0" presId="urn:microsoft.com/office/officeart/2009/3/layout/HorizontalOrganizationChart"/>
    <dgm:cxn modelId="{D7E238E1-F91D-A34F-B610-A74D923E8319}" type="presOf" srcId="{82A2299D-D1C2-114F-8D1C-857262A92D78}" destId="{7368840E-7568-AB46-86AB-5522C2E78B18}" srcOrd="0" destOrd="0" presId="urn:microsoft.com/office/officeart/2009/3/layout/HorizontalOrganizationChart"/>
    <dgm:cxn modelId="{B311FDE1-46D2-0448-B7A3-33B15D3B72C3}" type="presOf" srcId="{87585F0D-6A81-F747-99EB-D14B33EBB618}" destId="{A73C4A40-2D47-BF42-9EF8-B3BEE9451F45}" srcOrd="0" destOrd="0" presId="urn:microsoft.com/office/officeart/2009/3/layout/HorizontalOrganizationChart"/>
    <dgm:cxn modelId="{F08C57ED-87E6-AF4D-ABB5-ED9DD0980C59}" type="presOf" srcId="{18A5DCF8-381A-9740-A1DC-D1A5033A3647}" destId="{B94BF64B-9716-424E-A851-42E8E7B2B9A7}" srcOrd="0" destOrd="0" presId="urn:microsoft.com/office/officeart/2009/3/layout/HorizontalOrganizationChart"/>
    <dgm:cxn modelId="{C46672ED-8208-4C4A-AAF0-15298FF1AB32}" type="presOf" srcId="{9AC2E227-803C-4016-BF2C-9291B6CAA290}" destId="{2A2AFDF2-2568-44F8-842C-3BFD70D9F2B1}" srcOrd="0" destOrd="0" presId="urn:microsoft.com/office/officeart/2009/3/layout/HorizontalOrganizationChart"/>
    <dgm:cxn modelId="{1DD33BFA-8D6B-EC4A-AC53-271D34F821FF}" type="presOf" srcId="{94866B4C-0863-F149-8367-A4423575F272}" destId="{2938411B-B7F5-0747-9954-7C21CD306EF4}" srcOrd="0" destOrd="0" presId="urn:microsoft.com/office/officeart/2009/3/layout/HorizontalOrganizationChart"/>
    <dgm:cxn modelId="{68A9DBFC-3A9C-6447-8722-CFB0B35BD73C}" type="presOf" srcId="{7638F483-EC40-4669-A117-0C6040B4A66B}" destId="{86A07B8D-FF15-4EFF-8681-05A46BF1E797}" srcOrd="0" destOrd="0" presId="urn:microsoft.com/office/officeart/2009/3/layout/HorizontalOrganizationChart"/>
    <dgm:cxn modelId="{36607CFE-23A0-F647-8981-FA51883136E6}" srcId="{9AC2E227-803C-4016-BF2C-9291B6CAA290}" destId="{82A2299D-D1C2-114F-8D1C-857262A92D78}" srcOrd="3" destOrd="0" parTransId="{94866B4C-0863-F149-8367-A4423575F272}" sibTransId="{38DE20A5-4242-3A4A-9AB4-C3506067F18E}"/>
    <dgm:cxn modelId="{6404E2FF-5E2F-D84A-8296-8709D4EF45B3}" type="presOf" srcId="{87585F0D-6A81-F747-99EB-D14B33EBB618}" destId="{BCDD8BD9-F9D2-4C44-AB56-5005F5FB7B08}" srcOrd="1" destOrd="0" presId="urn:microsoft.com/office/officeart/2009/3/layout/HorizontalOrganizationChart"/>
    <dgm:cxn modelId="{C1422BBD-2B15-2946-A44F-5631C60D98B4}" type="presParOf" srcId="{18DB143D-9E27-4E02-AFA5-F665953CBC10}" destId="{07E01157-B979-4F6B-B892-75DB2A2B8B0F}" srcOrd="0" destOrd="0" presId="urn:microsoft.com/office/officeart/2009/3/layout/HorizontalOrganizationChart"/>
    <dgm:cxn modelId="{FFE637D0-6F59-E647-8B63-AB5C297662D8}" type="presParOf" srcId="{07E01157-B979-4F6B-B892-75DB2A2B8B0F}" destId="{F686C23F-604E-4653-B2CB-27DBB6BED631}" srcOrd="0" destOrd="0" presId="urn:microsoft.com/office/officeart/2009/3/layout/HorizontalOrganizationChart"/>
    <dgm:cxn modelId="{72C5AF4B-7F9D-8C4E-ADF6-87903C546061}" type="presParOf" srcId="{F686C23F-604E-4653-B2CB-27DBB6BED631}" destId="{2A2AFDF2-2568-44F8-842C-3BFD70D9F2B1}" srcOrd="0" destOrd="0" presId="urn:microsoft.com/office/officeart/2009/3/layout/HorizontalOrganizationChart"/>
    <dgm:cxn modelId="{37E3A8A1-A6A7-354C-94C3-D17F0741EC43}" type="presParOf" srcId="{F686C23F-604E-4653-B2CB-27DBB6BED631}" destId="{9CD41DA5-A8A9-4189-B933-DCF665F7DF2D}" srcOrd="1" destOrd="0" presId="urn:microsoft.com/office/officeart/2009/3/layout/HorizontalOrganizationChart"/>
    <dgm:cxn modelId="{4CD050C5-5725-5C46-B5D8-4E42CC12F9D8}" type="presParOf" srcId="{07E01157-B979-4F6B-B892-75DB2A2B8B0F}" destId="{96876921-77F4-4E08-9148-E99125692808}" srcOrd="1" destOrd="0" presId="urn:microsoft.com/office/officeart/2009/3/layout/HorizontalOrganizationChart"/>
    <dgm:cxn modelId="{643DFDFC-AE52-5540-8CDD-19DE7EBA367D}" type="presParOf" srcId="{96876921-77F4-4E08-9148-E99125692808}" destId="{CD82D2C2-9EF5-4CA0-9CEE-9265A38A1F4A}" srcOrd="0" destOrd="0" presId="urn:microsoft.com/office/officeart/2009/3/layout/HorizontalOrganizationChart"/>
    <dgm:cxn modelId="{084CE6EF-6AD4-8444-B791-71A4BA8911DC}" type="presParOf" srcId="{96876921-77F4-4E08-9148-E99125692808}" destId="{9441C830-A66B-4AFB-9252-8069549D4F0A}" srcOrd="1" destOrd="0" presId="urn:microsoft.com/office/officeart/2009/3/layout/HorizontalOrganizationChart"/>
    <dgm:cxn modelId="{DE511B48-6F58-DF47-958C-323023FBC9EA}" type="presParOf" srcId="{9441C830-A66B-4AFB-9252-8069549D4F0A}" destId="{FEAC7974-4462-4948-9F19-4D53C38CC88A}" srcOrd="0" destOrd="0" presId="urn:microsoft.com/office/officeart/2009/3/layout/HorizontalOrganizationChart"/>
    <dgm:cxn modelId="{969CFFD6-A36E-8D4B-9C7B-535845F32681}" type="presParOf" srcId="{FEAC7974-4462-4948-9F19-4D53C38CC88A}" destId="{22C8BBC7-02FA-4EF0-899A-834C1FEE39E3}" srcOrd="0" destOrd="0" presId="urn:microsoft.com/office/officeart/2009/3/layout/HorizontalOrganizationChart"/>
    <dgm:cxn modelId="{48AD7A75-E174-5D4E-91CE-69A88EF0C683}" type="presParOf" srcId="{FEAC7974-4462-4948-9F19-4D53C38CC88A}" destId="{CBD704CC-8D6F-4C39-AFA6-3825EE74A965}" srcOrd="1" destOrd="0" presId="urn:microsoft.com/office/officeart/2009/3/layout/HorizontalOrganizationChart"/>
    <dgm:cxn modelId="{31E8FC5B-3437-6E48-A35B-75F5D49450DF}" type="presParOf" srcId="{9441C830-A66B-4AFB-9252-8069549D4F0A}" destId="{C4FE27A9-6818-468D-8F72-5DEAE64958BC}" srcOrd="1" destOrd="0" presId="urn:microsoft.com/office/officeart/2009/3/layout/HorizontalOrganizationChart"/>
    <dgm:cxn modelId="{47CA0EC7-ADCC-9F4E-82A2-9F234DF36072}" type="presParOf" srcId="{9441C830-A66B-4AFB-9252-8069549D4F0A}" destId="{B9E24DCA-DEF6-41DD-8228-40542DF88903}" srcOrd="2" destOrd="0" presId="urn:microsoft.com/office/officeart/2009/3/layout/HorizontalOrganizationChart"/>
    <dgm:cxn modelId="{F36E26B2-831A-0147-AFEB-A0EBE9FCB06C}" type="presParOf" srcId="{96876921-77F4-4E08-9148-E99125692808}" destId="{72A5A8A1-C34D-4CC9-B014-4EDC4C60B5CB}" srcOrd="2" destOrd="0" presId="urn:microsoft.com/office/officeart/2009/3/layout/HorizontalOrganizationChart"/>
    <dgm:cxn modelId="{F7010AE7-2840-B745-A8EF-6152C1F8E04A}" type="presParOf" srcId="{96876921-77F4-4E08-9148-E99125692808}" destId="{99464D45-2B22-432F-8F6C-3394CEC310A7}" srcOrd="3" destOrd="0" presId="urn:microsoft.com/office/officeart/2009/3/layout/HorizontalOrganizationChart"/>
    <dgm:cxn modelId="{AD6782C6-C208-894B-8B9A-F6D4E50040E9}" type="presParOf" srcId="{99464D45-2B22-432F-8F6C-3394CEC310A7}" destId="{7EEFA05D-0146-474D-BB41-35A44BBAC0EB}" srcOrd="0" destOrd="0" presId="urn:microsoft.com/office/officeart/2009/3/layout/HorizontalOrganizationChart"/>
    <dgm:cxn modelId="{9C869BFC-E3AE-4247-BFE0-15AD361667C3}" type="presParOf" srcId="{7EEFA05D-0146-474D-BB41-35A44BBAC0EB}" destId="{86A07B8D-FF15-4EFF-8681-05A46BF1E797}" srcOrd="0" destOrd="0" presId="urn:microsoft.com/office/officeart/2009/3/layout/HorizontalOrganizationChart"/>
    <dgm:cxn modelId="{56AAA29C-0FBC-8743-82A0-422777EB2267}" type="presParOf" srcId="{7EEFA05D-0146-474D-BB41-35A44BBAC0EB}" destId="{A4529214-DB2D-4B21-8831-F60F2A376559}" srcOrd="1" destOrd="0" presId="urn:microsoft.com/office/officeart/2009/3/layout/HorizontalOrganizationChart"/>
    <dgm:cxn modelId="{DEEFAAF2-D924-E34C-B8AA-5B82DBBAD2E1}" type="presParOf" srcId="{99464D45-2B22-432F-8F6C-3394CEC310A7}" destId="{4C9D6515-EA4F-4DBF-A8FE-0711C70136B1}" srcOrd="1" destOrd="0" presId="urn:microsoft.com/office/officeart/2009/3/layout/HorizontalOrganizationChart"/>
    <dgm:cxn modelId="{E1F4FE8C-69AC-6D45-AB8F-1D1864A55A7B}" type="presParOf" srcId="{99464D45-2B22-432F-8F6C-3394CEC310A7}" destId="{686779DB-34D3-4F60-84B6-A35826FF3C2A}" srcOrd="2" destOrd="0" presId="urn:microsoft.com/office/officeart/2009/3/layout/HorizontalOrganizationChart"/>
    <dgm:cxn modelId="{D8698B10-BCED-3C4D-A576-4210B1A7CF05}" type="presParOf" srcId="{96876921-77F4-4E08-9148-E99125692808}" destId="{B94BF64B-9716-424E-A851-42E8E7B2B9A7}" srcOrd="4" destOrd="0" presId="urn:microsoft.com/office/officeart/2009/3/layout/HorizontalOrganizationChart"/>
    <dgm:cxn modelId="{5750205D-B067-894D-AF33-84EF97C84056}" type="presParOf" srcId="{96876921-77F4-4E08-9148-E99125692808}" destId="{31E814C1-FFDD-BA48-BF9D-F3C8FF892503}" srcOrd="5" destOrd="0" presId="urn:microsoft.com/office/officeart/2009/3/layout/HorizontalOrganizationChart"/>
    <dgm:cxn modelId="{146D3171-DFA3-7748-9716-D7D0E255FC62}" type="presParOf" srcId="{31E814C1-FFDD-BA48-BF9D-F3C8FF892503}" destId="{1780440E-D92A-B040-A710-F8D875101E05}" srcOrd="0" destOrd="0" presId="urn:microsoft.com/office/officeart/2009/3/layout/HorizontalOrganizationChart"/>
    <dgm:cxn modelId="{109465D7-1236-D744-920C-2D1421957691}" type="presParOf" srcId="{1780440E-D92A-B040-A710-F8D875101E05}" destId="{A73C4A40-2D47-BF42-9EF8-B3BEE9451F45}" srcOrd="0" destOrd="0" presId="urn:microsoft.com/office/officeart/2009/3/layout/HorizontalOrganizationChart"/>
    <dgm:cxn modelId="{6F8109BD-E5CD-B849-86DA-A99AC466DADF}" type="presParOf" srcId="{1780440E-D92A-B040-A710-F8D875101E05}" destId="{BCDD8BD9-F9D2-4C44-AB56-5005F5FB7B08}" srcOrd="1" destOrd="0" presId="urn:microsoft.com/office/officeart/2009/3/layout/HorizontalOrganizationChart"/>
    <dgm:cxn modelId="{DFB0C4DA-054E-9D4C-80AF-1E3F048FBD5F}" type="presParOf" srcId="{31E814C1-FFDD-BA48-BF9D-F3C8FF892503}" destId="{B22D4294-1D49-E046-9CF9-7B480D0762E6}" srcOrd="1" destOrd="0" presId="urn:microsoft.com/office/officeart/2009/3/layout/HorizontalOrganizationChart"/>
    <dgm:cxn modelId="{804016E1-CCE8-BB48-9ED2-532C43AC919F}" type="presParOf" srcId="{31E814C1-FFDD-BA48-BF9D-F3C8FF892503}" destId="{E1D0C206-488D-6348-BEA7-1FE8B1679EF7}" srcOrd="2" destOrd="0" presId="urn:microsoft.com/office/officeart/2009/3/layout/HorizontalOrganizationChart"/>
    <dgm:cxn modelId="{B83B324C-9740-7642-9CA8-DD1446684350}" type="presParOf" srcId="{96876921-77F4-4E08-9148-E99125692808}" destId="{2938411B-B7F5-0747-9954-7C21CD306EF4}" srcOrd="6" destOrd="0" presId="urn:microsoft.com/office/officeart/2009/3/layout/HorizontalOrganizationChart"/>
    <dgm:cxn modelId="{9FCE7FF7-AF28-8B49-AB47-8805356980C2}" type="presParOf" srcId="{96876921-77F4-4E08-9148-E99125692808}" destId="{38B19AAB-0C45-7B47-B258-A706E823594A}" srcOrd="7" destOrd="0" presId="urn:microsoft.com/office/officeart/2009/3/layout/HorizontalOrganizationChart"/>
    <dgm:cxn modelId="{14242C0E-8302-EC47-9877-F5B66FFC8651}" type="presParOf" srcId="{38B19AAB-0C45-7B47-B258-A706E823594A}" destId="{C8066A73-F138-A94F-B15D-BA85728A7DD5}" srcOrd="0" destOrd="0" presId="urn:microsoft.com/office/officeart/2009/3/layout/HorizontalOrganizationChart"/>
    <dgm:cxn modelId="{759CBA63-F1C0-E447-9795-C891482C98BE}" type="presParOf" srcId="{C8066A73-F138-A94F-B15D-BA85728A7DD5}" destId="{7368840E-7568-AB46-86AB-5522C2E78B18}" srcOrd="0" destOrd="0" presId="urn:microsoft.com/office/officeart/2009/3/layout/HorizontalOrganizationChart"/>
    <dgm:cxn modelId="{E3FACA52-1404-3E49-B060-6BF066D8347A}" type="presParOf" srcId="{C8066A73-F138-A94F-B15D-BA85728A7DD5}" destId="{115F8EA3-417D-F742-A98B-49F1C57A6F6B}" srcOrd="1" destOrd="0" presId="urn:microsoft.com/office/officeart/2009/3/layout/HorizontalOrganizationChart"/>
    <dgm:cxn modelId="{C991F876-4ACA-5E43-A79F-47538408D841}" type="presParOf" srcId="{38B19AAB-0C45-7B47-B258-A706E823594A}" destId="{804F8513-E360-E941-89B3-80F405B35DEE}" srcOrd="1" destOrd="0" presId="urn:microsoft.com/office/officeart/2009/3/layout/HorizontalOrganizationChart"/>
    <dgm:cxn modelId="{384D9058-5A76-9F4A-B1C8-1566D872687C}" type="presParOf" srcId="{38B19AAB-0C45-7B47-B258-A706E823594A}" destId="{7AF1A68C-D35C-154C-B232-011E7249E6B2}" srcOrd="2" destOrd="0" presId="urn:microsoft.com/office/officeart/2009/3/layout/HorizontalOrganizationChart"/>
    <dgm:cxn modelId="{5F0E7A47-E1FF-1D43-BF4F-A7252D186EF3}" type="presParOf" srcId="{96876921-77F4-4E08-9148-E99125692808}" destId="{DBB6835F-57E4-3A4C-AD27-D3DE559BB53C}" srcOrd="8" destOrd="0" presId="urn:microsoft.com/office/officeart/2009/3/layout/HorizontalOrganizationChart"/>
    <dgm:cxn modelId="{F39AABAD-1036-994D-8730-03593D4D82C1}" type="presParOf" srcId="{96876921-77F4-4E08-9148-E99125692808}" destId="{8C6E95EF-4BD4-EF43-A077-08ADF4D176D1}" srcOrd="9" destOrd="0" presId="urn:microsoft.com/office/officeart/2009/3/layout/HorizontalOrganizationChart"/>
    <dgm:cxn modelId="{26C9446E-F049-8B4B-BAAF-22713AD4D23F}" type="presParOf" srcId="{8C6E95EF-4BD4-EF43-A077-08ADF4D176D1}" destId="{95F09504-0F49-4B42-8326-7AD884CCF79B}" srcOrd="0" destOrd="0" presId="urn:microsoft.com/office/officeart/2009/3/layout/HorizontalOrganizationChart"/>
    <dgm:cxn modelId="{632C7377-54F4-4B45-A46E-A215FE587230}" type="presParOf" srcId="{95F09504-0F49-4B42-8326-7AD884CCF79B}" destId="{8B9400FE-6F26-2A48-8ECB-33218128618A}" srcOrd="0" destOrd="0" presId="urn:microsoft.com/office/officeart/2009/3/layout/HorizontalOrganizationChart"/>
    <dgm:cxn modelId="{99E3F6CB-B078-F44A-9864-6B4189675E98}" type="presParOf" srcId="{95F09504-0F49-4B42-8326-7AD884CCF79B}" destId="{8CBC648F-0976-E949-9A3E-6A4F557685DD}" srcOrd="1" destOrd="0" presId="urn:microsoft.com/office/officeart/2009/3/layout/HorizontalOrganizationChart"/>
    <dgm:cxn modelId="{BF3D2756-9056-1047-8189-DCA1966B956E}" type="presParOf" srcId="{8C6E95EF-4BD4-EF43-A077-08ADF4D176D1}" destId="{A519FB1E-D9B2-5A4A-86E5-1B51ACE65420}" srcOrd="1" destOrd="0" presId="urn:microsoft.com/office/officeart/2009/3/layout/HorizontalOrganizationChart"/>
    <dgm:cxn modelId="{D472DF69-8BDE-3B47-903E-5A02A2D88E89}" type="presParOf" srcId="{8C6E95EF-4BD4-EF43-A077-08ADF4D176D1}" destId="{BCEFAF26-5A5C-954E-B0FC-A99784428C0D}" srcOrd="2" destOrd="0" presId="urn:microsoft.com/office/officeart/2009/3/layout/HorizontalOrganizationChart"/>
    <dgm:cxn modelId="{A0A56DF3-9828-8D41-8CA3-BBB09BE04FCE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计划职能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2A2299D-D1C2-114F-8D1C-857262A92D78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94866B4C-0863-F149-8367-A4423575F272}" type="par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38DE20A5-4242-3A4A-9AB4-C3506067F18E}" type="sib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A98E236E-3C0B-4845-80AF-652B45CFEE96}">
      <dgm:prSet custT="1"/>
      <dgm:spPr/>
      <dgm:t>
        <a:bodyPr/>
        <a:lstStyle/>
        <a:p>
          <a:r>
            <a:rPr lang="zh-CN" altLang="en-US" sz="1100" b="1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7A45670E-DA07-E940-83D3-40AD561460C3}" type="par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3C01DB0C-2003-0F46-8939-CD5A93CAFF77}" type="sib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5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5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5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5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5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5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5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5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5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2938411B-B7F5-0747-9954-7C21CD306EF4}" type="pres">
      <dgm:prSet presAssocID="{94866B4C-0863-F149-8367-A4423575F272}" presName="Name64" presStyleLbl="parChTrans1D2" presStyleIdx="3" presStyleCnt="5"/>
      <dgm:spPr/>
    </dgm:pt>
    <dgm:pt modelId="{38B19AAB-0C45-7B47-B258-A706E823594A}" type="pres">
      <dgm:prSet presAssocID="{82A2299D-D1C2-114F-8D1C-857262A92D78}" presName="hierRoot2" presStyleCnt="0">
        <dgm:presLayoutVars>
          <dgm:hierBranch val="init"/>
        </dgm:presLayoutVars>
      </dgm:prSet>
      <dgm:spPr/>
    </dgm:pt>
    <dgm:pt modelId="{C8066A73-F138-A94F-B15D-BA85728A7DD5}" type="pres">
      <dgm:prSet presAssocID="{82A2299D-D1C2-114F-8D1C-857262A92D78}" presName="rootComposite" presStyleCnt="0"/>
      <dgm:spPr/>
    </dgm:pt>
    <dgm:pt modelId="{7368840E-7568-AB46-86AB-5522C2E78B18}" type="pres">
      <dgm:prSet presAssocID="{82A2299D-D1C2-114F-8D1C-857262A92D78}" presName="rootText" presStyleLbl="node2" presStyleIdx="3" presStyleCnt="5">
        <dgm:presLayoutVars>
          <dgm:chPref val="3"/>
        </dgm:presLayoutVars>
      </dgm:prSet>
      <dgm:spPr/>
    </dgm:pt>
    <dgm:pt modelId="{115F8EA3-417D-F742-A98B-49F1C57A6F6B}" type="pres">
      <dgm:prSet presAssocID="{82A2299D-D1C2-114F-8D1C-857262A92D78}" presName="rootConnector" presStyleLbl="node2" presStyleIdx="3" presStyleCnt="5"/>
      <dgm:spPr/>
    </dgm:pt>
    <dgm:pt modelId="{804F8513-E360-E941-89B3-80F405B35DEE}" type="pres">
      <dgm:prSet presAssocID="{82A2299D-D1C2-114F-8D1C-857262A92D78}" presName="hierChild4" presStyleCnt="0"/>
      <dgm:spPr/>
    </dgm:pt>
    <dgm:pt modelId="{7AF1A68C-D35C-154C-B232-011E7249E6B2}" type="pres">
      <dgm:prSet presAssocID="{82A2299D-D1C2-114F-8D1C-857262A92D78}" presName="hierChild5" presStyleCnt="0"/>
      <dgm:spPr/>
    </dgm:pt>
    <dgm:pt modelId="{DBB6835F-57E4-3A4C-AD27-D3DE559BB53C}" type="pres">
      <dgm:prSet presAssocID="{7A45670E-DA07-E940-83D3-40AD561460C3}" presName="Name64" presStyleLbl="parChTrans1D2" presStyleIdx="4" presStyleCnt="5"/>
      <dgm:spPr/>
    </dgm:pt>
    <dgm:pt modelId="{8C6E95EF-4BD4-EF43-A077-08ADF4D176D1}" type="pres">
      <dgm:prSet presAssocID="{A98E236E-3C0B-4845-80AF-652B45CFEE96}" presName="hierRoot2" presStyleCnt="0">
        <dgm:presLayoutVars>
          <dgm:hierBranch val="init"/>
        </dgm:presLayoutVars>
      </dgm:prSet>
      <dgm:spPr/>
    </dgm:pt>
    <dgm:pt modelId="{95F09504-0F49-4B42-8326-7AD884CCF79B}" type="pres">
      <dgm:prSet presAssocID="{A98E236E-3C0B-4845-80AF-652B45CFEE96}" presName="rootComposite" presStyleCnt="0"/>
      <dgm:spPr/>
    </dgm:pt>
    <dgm:pt modelId="{8B9400FE-6F26-2A48-8ECB-33218128618A}" type="pres">
      <dgm:prSet presAssocID="{A98E236E-3C0B-4845-80AF-652B45CFEE96}" presName="rootText" presStyleLbl="node2" presStyleIdx="4" presStyleCnt="5">
        <dgm:presLayoutVars>
          <dgm:chPref val="3"/>
        </dgm:presLayoutVars>
      </dgm:prSet>
      <dgm:spPr/>
    </dgm:pt>
    <dgm:pt modelId="{8CBC648F-0976-E949-9A3E-6A4F557685DD}" type="pres">
      <dgm:prSet presAssocID="{A98E236E-3C0B-4845-80AF-652B45CFEE96}" presName="rootConnector" presStyleLbl="node2" presStyleIdx="4" presStyleCnt="5"/>
      <dgm:spPr/>
    </dgm:pt>
    <dgm:pt modelId="{A519FB1E-D9B2-5A4A-86E5-1B51ACE65420}" type="pres">
      <dgm:prSet presAssocID="{A98E236E-3C0B-4845-80AF-652B45CFEE96}" presName="hierChild4" presStyleCnt="0"/>
      <dgm:spPr/>
    </dgm:pt>
    <dgm:pt modelId="{BCEFAF26-5A5C-954E-B0FC-A99784428C0D}" type="pres">
      <dgm:prSet presAssocID="{A98E236E-3C0B-4845-80AF-652B45CFEE96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A822F60A-2FA8-5D4C-9120-3EF30AFFE1CA}" type="presOf" srcId="{7A45670E-DA07-E940-83D3-40AD561460C3}" destId="{DBB6835F-57E4-3A4C-AD27-D3DE559BB53C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6DAAA93F-B458-8945-B775-D42C47063751}" type="presOf" srcId="{7638F483-EC40-4669-A117-0C6040B4A66B}" destId="{A4529214-DB2D-4B21-8831-F60F2A376559}" srcOrd="1" destOrd="0" presId="urn:microsoft.com/office/officeart/2009/3/layout/HorizontalOrganizationChart"/>
    <dgm:cxn modelId="{DCCF9142-16DD-3F45-B7AC-28F9E41AF39A}" type="presOf" srcId="{E2369F6E-DA59-4F6E-BD69-6CAA013A82BE}" destId="{CD82D2C2-9EF5-4CA0-9CEE-9265A38A1F4A}" srcOrd="0" destOrd="0" presId="urn:microsoft.com/office/officeart/2009/3/layout/HorizontalOrganizationChart"/>
    <dgm:cxn modelId="{8E0AB26F-B86E-4E40-A12C-CAD2B5B02792}" type="presOf" srcId="{3FA44A42-E0AE-412C-8071-9A37D30DD567}" destId="{CBD704CC-8D6F-4C39-AFA6-3825EE74A965}" srcOrd="1" destOrd="0" presId="urn:microsoft.com/office/officeart/2009/3/layout/HorizontalOrganizationChart"/>
    <dgm:cxn modelId="{91DC097F-48B0-F446-8480-C99D4AD6E305}" type="presOf" srcId="{9AC2E227-803C-4016-BF2C-9291B6CAA290}" destId="{9CD41DA5-A8A9-4189-B933-DCF665F7DF2D}" srcOrd="1" destOrd="0" presId="urn:microsoft.com/office/officeart/2009/3/layout/HorizontalOrganizationChart"/>
    <dgm:cxn modelId="{33189C8A-B7C6-6942-BEBB-7AD77C3FFE4E}" type="presOf" srcId="{A98E236E-3C0B-4845-80AF-652B45CFEE96}" destId="{8CBC648F-0976-E949-9A3E-6A4F557685DD}" srcOrd="1" destOrd="0" presId="urn:microsoft.com/office/officeart/2009/3/layout/HorizontalOrganizationChart"/>
    <dgm:cxn modelId="{FA247595-D4FA-5047-AF27-29675F08165E}" type="presOf" srcId="{3FA44A42-E0AE-412C-8071-9A37D30DD567}" destId="{22C8BBC7-02FA-4EF0-899A-834C1FEE39E3}" srcOrd="0" destOrd="0" presId="urn:microsoft.com/office/officeart/2009/3/layout/HorizontalOrganizationChart"/>
    <dgm:cxn modelId="{BB96159C-713F-1A41-A1E3-948F1A9FD297}" type="presOf" srcId="{F05BBA42-D7AF-4BA0-8C3F-85B1FE28E48F}" destId="{18DB143D-9E27-4E02-AFA5-F665953CBC10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5EBDCAF-78E0-024C-8C32-C547DAA1E25A}" srcId="{9AC2E227-803C-4016-BF2C-9291B6CAA290}" destId="{A98E236E-3C0B-4845-80AF-652B45CFEE96}" srcOrd="4" destOrd="0" parTransId="{7A45670E-DA07-E940-83D3-40AD561460C3}" sibTransId="{3C01DB0C-2003-0F46-8939-CD5A93CAFF77}"/>
    <dgm:cxn modelId="{27F8BAC0-2230-A045-BDEB-2D3818C93087}" type="presOf" srcId="{A98E236E-3C0B-4845-80AF-652B45CFEE96}" destId="{8B9400FE-6F26-2A48-8ECB-33218128618A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CC6FDDCD-2280-5444-9324-77334CC9A7F1}" type="presOf" srcId="{57E64457-75B6-40DF-86BF-80888D7FBBC5}" destId="{72A5A8A1-C34D-4CC9-B014-4EDC4C60B5CB}" srcOrd="0" destOrd="0" presId="urn:microsoft.com/office/officeart/2009/3/layout/HorizontalOrganizationChart"/>
    <dgm:cxn modelId="{99CFCBD9-56CE-924D-B3A4-D94994F27CFD}" type="presOf" srcId="{82A2299D-D1C2-114F-8D1C-857262A92D78}" destId="{115F8EA3-417D-F742-A98B-49F1C57A6F6B}" srcOrd="1" destOrd="0" presId="urn:microsoft.com/office/officeart/2009/3/layout/HorizontalOrganizationChart"/>
    <dgm:cxn modelId="{D7E238E1-F91D-A34F-B610-A74D923E8319}" type="presOf" srcId="{82A2299D-D1C2-114F-8D1C-857262A92D78}" destId="{7368840E-7568-AB46-86AB-5522C2E78B18}" srcOrd="0" destOrd="0" presId="urn:microsoft.com/office/officeart/2009/3/layout/HorizontalOrganizationChart"/>
    <dgm:cxn modelId="{B311FDE1-46D2-0448-B7A3-33B15D3B72C3}" type="presOf" srcId="{87585F0D-6A81-F747-99EB-D14B33EBB618}" destId="{A73C4A40-2D47-BF42-9EF8-B3BEE9451F45}" srcOrd="0" destOrd="0" presId="urn:microsoft.com/office/officeart/2009/3/layout/HorizontalOrganizationChart"/>
    <dgm:cxn modelId="{F08C57ED-87E6-AF4D-ABB5-ED9DD0980C59}" type="presOf" srcId="{18A5DCF8-381A-9740-A1DC-D1A5033A3647}" destId="{B94BF64B-9716-424E-A851-42E8E7B2B9A7}" srcOrd="0" destOrd="0" presId="urn:microsoft.com/office/officeart/2009/3/layout/HorizontalOrganizationChart"/>
    <dgm:cxn modelId="{C46672ED-8208-4C4A-AAF0-15298FF1AB32}" type="presOf" srcId="{9AC2E227-803C-4016-BF2C-9291B6CAA290}" destId="{2A2AFDF2-2568-44F8-842C-3BFD70D9F2B1}" srcOrd="0" destOrd="0" presId="urn:microsoft.com/office/officeart/2009/3/layout/HorizontalOrganizationChart"/>
    <dgm:cxn modelId="{1DD33BFA-8D6B-EC4A-AC53-271D34F821FF}" type="presOf" srcId="{94866B4C-0863-F149-8367-A4423575F272}" destId="{2938411B-B7F5-0747-9954-7C21CD306EF4}" srcOrd="0" destOrd="0" presId="urn:microsoft.com/office/officeart/2009/3/layout/HorizontalOrganizationChart"/>
    <dgm:cxn modelId="{68A9DBFC-3A9C-6447-8722-CFB0B35BD73C}" type="presOf" srcId="{7638F483-EC40-4669-A117-0C6040B4A66B}" destId="{86A07B8D-FF15-4EFF-8681-05A46BF1E797}" srcOrd="0" destOrd="0" presId="urn:microsoft.com/office/officeart/2009/3/layout/HorizontalOrganizationChart"/>
    <dgm:cxn modelId="{36607CFE-23A0-F647-8981-FA51883136E6}" srcId="{9AC2E227-803C-4016-BF2C-9291B6CAA290}" destId="{82A2299D-D1C2-114F-8D1C-857262A92D78}" srcOrd="3" destOrd="0" parTransId="{94866B4C-0863-F149-8367-A4423575F272}" sibTransId="{38DE20A5-4242-3A4A-9AB4-C3506067F18E}"/>
    <dgm:cxn modelId="{6404E2FF-5E2F-D84A-8296-8709D4EF45B3}" type="presOf" srcId="{87585F0D-6A81-F747-99EB-D14B33EBB618}" destId="{BCDD8BD9-F9D2-4C44-AB56-5005F5FB7B08}" srcOrd="1" destOrd="0" presId="urn:microsoft.com/office/officeart/2009/3/layout/HorizontalOrganizationChart"/>
    <dgm:cxn modelId="{C1422BBD-2B15-2946-A44F-5631C60D98B4}" type="presParOf" srcId="{18DB143D-9E27-4E02-AFA5-F665953CBC10}" destId="{07E01157-B979-4F6B-B892-75DB2A2B8B0F}" srcOrd="0" destOrd="0" presId="urn:microsoft.com/office/officeart/2009/3/layout/HorizontalOrganizationChart"/>
    <dgm:cxn modelId="{FFE637D0-6F59-E647-8B63-AB5C297662D8}" type="presParOf" srcId="{07E01157-B979-4F6B-B892-75DB2A2B8B0F}" destId="{F686C23F-604E-4653-B2CB-27DBB6BED631}" srcOrd="0" destOrd="0" presId="urn:microsoft.com/office/officeart/2009/3/layout/HorizontalOrganizationChart"/>
    <dgm:cxn modelId="{72C5AF4B-7F9D-8C4E-ADF6-87903C546061}" type="presParOf" srcId="{F686C23F-604E-4653-B2CB-27DBB6BED631}" destId="{2A2AFDF2-2568-44F8-842C-3BFD70D9F2B1}" srcOrd="0" destOrd="0" presId="urn:microsoft.com/office/officeart/2009/3/layout/HorizontalOrganizationChart"/>
    <dgm:cxn modelId="{37E3A8A1-A6A7-354C-94C3-D17F0741EC43}" type="presParOf" srcId="{F686C23F-604E-4653-B2CB-27DBB6BED631}" destId="{9CD41DA5-A8A9-4189-B933-DCF665F7DF2D}" srcOrd="1" destOrd="0" presId="urn:microsoft.com/office/officeart/2009/3/layout/HorizontalOrganizationChart"/>
    <dgm:cxn modelId="{4CD050C5-5725-5C46-B5D8-4E42CC12F9D8}" type="presParOf" srcId="{07E01157-B979-4F6B-B892-75DB2A2B8B0F}" destId="{96876921-77F4-4E08-9148-E99125692808}" srcOrd="1" destOrd="0" presId="urn:microsoft.com/office/officeart/2009/3/layout/HorizontalOrganizationChart"/>
    <dgm:cxn modelId="{643DFDFC-AE52-5540-8CDD-19DE7EBA367D}" type="presParOf" srcId="{96876921-77F4-4E08-9148-E99125692808}" destId="{CD82D2C2-9EF5-4CA0-9CEE-9265A38A1F4A}" srcOrd="0" destOrd="0" presId="urn:microsoft.com/office/officeart/2009/3/layout/HorizontalOrganizationChart"/>
    <dgm:cxn modelId="{084CE6EF-6AD4-8444-B791-71A4BA8911DC}" type="presParOf" srcId="{96876921-77F4-4E08-9148-E99125692808}" destId="{9441C830-A66B-4AFB-9252-8069549D4F0A}" srcOrd="1" destOrd="0" presId="urn:microsoft.com/office/officeart/2009/3/layout/HorizontalOrganizationChart"/>
    <dgm:cxn modelId="{DE511B48-6F58-DF47-958C-323023FBC9EA}" type="presParOf" srcId="{9441C830-A66B-4AFB-9252-8069549D4F0A}" destId="{FEAC7974-4462-4948-9F19-4D53C38CC88A}" srcOrd="0" destOrd="0" presId="urn:microsoft.com/office/officeart/2009/3/layout/HorizontalOrganizationChart"/>
    <dgm:cxn modelId="{969CFFD6-A36E-8D4B-9C7B-535845F32681}" type="presParOf" srcId="{FEAC7974-4462-4948-9F19-4D53C38CC88A}" destId="{22C8BBC7-02FA-4EF0-899A-834C1FEE39E3}" srcOrd="0" destOrd="0" presId="urn:microsoft.com/office/officeart/2009/3/layout/HorizontalOrganizationChart"/>
    <dgm:cxn modelId="{48AD7A75-E174-5D4E-91CE-69A88EF0C683}" type="presParOf" srcId="{FEAC7974-4462-4948-9F19-4D53C38CC88A}" destId="{CBD704CC-8D6F-4C39-AFA6-3825EE74A965}" srcOrd="1" destOrd="0" presId="urn:microsoft.com/office/officeart/2009/3/layout/HorizontalOrganizationChart"/>
    <dgm:cxn modelId="{31E8FC5B-3437-6E48-A35B-75F5D49450DF}" type="presParOf" srcId="{9441C830-A66B-4AFB-9252-8069549D4F0A}" destId="{C4FE27A9-6818-468D-8F72-5DEAE64958BC}" srcOrd="1" destOrd="0" presId="urn:microsoft.com/office/officeart/2009/3/layout/HorizontalOrganizationChart"/>
    <dgm:cxn modelId="{47CA0EC7-ADCC-9F4E-82A2-9F234DF36072}" type="presParOf" srcId="{9441C830-A66B-4AFB-9252-8069549D4F0A}" destId="{B9E24DCA-DEF6-41DD-8228-40542DF88903}" srcOrd="2" destOrd="0" presId="urn:microsoft.com/office/officeart/2009/3/layout/HorizontalOrganizationChart"/>
    <dgm:cxn modelId="{F36E26B2-831A-0147-AFEB-A0EBE9FCB06C}" type="presParOf" srcId="{96876921-77F4-4E08-9148-E99125692808}" destId="{72A5A8A1-C34D-4CC9-B014-4EDC4C60B5CB}" srcOrd="2" destOrd="0" presId="urn:microsoft.com/office/officeart/2009/3/layout/HorizontalOrganizationChart"/>
    <dgm:cxn modelId="{F7010AE7-2840-B745-A8EF-6152C1F8E04A}" type="presParOf" srcId="{96876921-77F4-4E08-9148-E99125692808}" destId="{99464D45-2B22-432F-8F6C-3394CEC310A7}" srcOrd="3" destOrd="0" presId="urn:microsoft.com/office/officeart/2009/3/layout/HorizontalOrganizationChart"/>
    <dgm:cxn modelId="{AD6782C6-C208-894B-8B9A-F6D4E50040E9}" type="presParOf" srcId="{99464D45-2B22-432F-8F6C-3394CEC310A7}" destId="{7EEFA05D-0146-474D-BB41-35A44BBAC0EB}" srcOrd="0" destOrd="0" presId="urn:microsoft.com/office/officeart/2009/3/layout/HorizontalOrganizationChart"/>
    <dgm:cxn modelId="{9C869BFC-E3AE-4247-BFE0-15AD361667C3}" type="presParOf" srcId="{7EEFA05D-0146-474D-BB41-35A44BBAC0EB}" destId="{86A07B8D-FF15-4EFF-8681-05A46BF1E797}" srcOrd="0" destOrd="0" presId="urn:microsoft.com/office/officeart/2009/3/layout/HorizontalOrganizationChart"/>
    <dgm:cxn modelId="{56AAA29C-0FBC-8743-82A0-422777EB2267}" type="presParOf" srcId="{7EEFA05D-0146-474D-BB41-35A44BBAC0EB}" destId="{A4529214-DB2D-4B21-8831-F60F2A376559}" srcOrd="1" destOrd="0" presId="urn:microsoft.com/office/officeart/2009/3/layout/HorizontalOrganizationChart"/>
    <dgm:cxn modelId="{DEEFAAF2-D924-E34C-B8AA-5B82DBBAD2E1}" type="presParOf" srcId="{99464D45-2B22-432F-8F6C-3394CEC310A7}" destId="{4C9D6515-EA4F-4DBF-A8FE-0711C70136B1}" srcOrd="1" destOrd="0" presId="urn:microsoft.com/office/officeart/2009/3/layout/HorizontalOrganizationChart"/>
    <dgm:cxn modelId="{E1F4FE8C-69AC-6D45-AB8F-1D1864A55A7B}" type="presParOf" srcId="{99464D45-2B22-432F-8F6C-3394CEC310A7}" destId="{686779DB-34D3-4F60-84B6-A35826FF3C2A}" srcOrd="2" destOrd="0" presId="urn:microsoft.com/office/officeart/2009/3/layout/HorizontalOrganizationChart"/>
    <dgm:cxn modelId="{D8698B10-BCED-3C4D-A576-4210B1A7CF05}" type="presParOf" srcId="{96876921-77F4-4E08-9148-E99125692808}" destId="{B94BF64B-9716-424E-A851-42E8E7B2B9A7}" srcOrd="4" destOrd="0" presId="urn:microsoft.com/office/officeart/2009/3/layout/HorizontalOrganizationChart"/>
    <dgm:cxn modelId="{5750205D-B067-894D-AF33-84EF97C84056}" type="presParOf" srcId="{96876921-77F4-4E08-9148-E99125692808}" destId="{31E814C1-FFDD-BA48-BF9D-F3C8FF892503}" srcOrd="5" destOrd="0" presId="urn:microsoft.com/office/officeart/2009/3/layout/HorizontalOrganizationChart"/>
    <dgm:cxn modelId="{146D3171-DFA3-7748-9716-D7D0E255FC62}" type="presParOf" srcId="{31E814C1-FFDD-BA48-BF9D-F3C8FF892503}" destId="{1780440E-D92A-B040-A710-F8D875101E05}" srcOrd="0" destOrd="0" presId="urn:microsoft.com/office/officeart/2009/3/layout/HorizontalOrganizationChart"/>
    <dgm:cxn modelId="{109465D7-1236-D744-920C-2D1421957691}" type="presParOf" srcId="{1780440E-D92A-B040-A710-F8D875101E05}" destId="{A73C4A40-2D47-BF42-9EF8-B3BEE9451F45}" srcOrd="0" destOrd="0" presId="urn:microsoft.com/office/officeart/2009/3/layout/HorizontalOrganizationChart"/>
    <dgm:cxn modelId="{6F8109BD-E5CD-B849-86DA-A99AC466DADF}" type="presParOf" srcId="{1780440E-D92A-B040-A710-F8D875101E05}" destId="{BCDD8BD9-F9D2-4C44-AB56-5005F5FB7B08}" srcOrd="1" destOrd="0" presId="urn:microsoft.com/office/officeart/2009/3/layout/HorizontalOrganizationChart"/>
    <dgm:cxn modelId="{DFB0C4DA-054E-9D4C-80AF-1E3F048FBD5F}" type="presParOf" srcId="{31E814C1-FFDD-BA48-BF9D-F3C8FF892503}" destId="{B22D4294-1D49-E046-9CF9-7B480D0762E6}" srcOrd="1" destOrd="0" presId="urn:microsoft.com/office/officeart/2009/3/layout/HorizontalOrganizationChart"/>
    <dgm:cxn modelId="{804016E1-CCE8-BB48-9ED2-532C43AC919F}" type="presParOf" srcId="{31E814C1-FFDD-BA48-BF9D-F3C8FF892503}" destId="{E1D0C206-488D-6348-BEA7-1FE8B1679EF7}" srcOrd="2" destOrd="0" presId="urn:microsoft.com/office/officeart/2009/3/layout/HorizontalOrganizationChart"/>
    <dgm:cxn modelId="{B83B324C-9740-7642-9CA8-DD1446684350}" type="presParOf" srcId="{96876921-77F4-4E08-9148-E99125692808}" destId="{2938411B-B7F5-0747-9954-7C21CD306EF4}" srcOrd="6" destOrd="0" presId="urn:microsoft.com/office/officeart/2009/3/layout/HorizontalOrganizationChart"/>
    <dgm:cxn modelId="{9FCE7FF7-AF28-8B49-AB47-8805356980C2}" type="presParOf" srcId="{96876921-77F4-4E08-9148-E99125692808}" destId="{38B19AAB-0C45-7B47-B258-A706E823594A}" srcOrd="7" destOrd="0" presId="urn:microsoft.com/office/officeart/2009/3/layout/HorizontalOrganizationChart"/>
    <dgm:cxn modelId="{14242C0E-8302-EC47-9877-F5B66FFC8651}" type="presParOf" srcId="{38B19AAB-0C45-7B47-B258-A706E823594A}" destId="{C8066A73-F138-A94F-B15D-BA85728A7DD5}" srcOrd="0" destOrd="0" presId="urn:microsoft.com/office/officeart/2009/3/layout/HorizontalOrganizationChart"/>
    <dgm:cxn modelId="{759CBA63-F1C0-E447-9795-C891482C98BE}" type="presParOf" srcId="{C8066A73-F138-A94F-B15D-BA85728A7DD5}" destId="{7368840E-7568-AB46-86AB-5522C2E78B18}" srcOrd="0" destOrd="0" presId="urn:microsoft.com/office/officeart/2009/3/layout/HorizontalOrganizationChart"/>
    <dgm:cxn modelId="{E3FACA52-1404-3E49-B060-6BF066D8347A}" type="presParOf" srcId="{C8066A73-F138-A94F-B15D-BA85728A7DD5}" destId="{115F8EA3-417D-F742-A98B-49F1C57A6F6B}" srcOrd="1" destOrd="0" presId="urn:microsoft.com/office/officeart/2009/3/layout/HorizontalOrganizationChart"/>
    <dgm:cxn modelId="{C991F876-4ACA-5E43-A79F-47538408D841}" type="presParOf" srcId="{38B19AAB-0C45-7B47-B258-A706E823594A}" destId="{804F8513-E360-E941-89B3-80F405B35DEE}" srcOrd="1" destOrd="0" presId="urn:microsoft.com/office/officeart/2009/3/layout/HorizontalOrganizationChart"/>
    <dgm:cxn modelId="{384D9058-5A76-9F4A-B1C8-1566D872687C}" type="presParOf" srcId="{38B19AAB-0C45-7B47-B258-A706E823594A}" destId="{7AF1A68C-D35C-154C-B232-011E7249E6B2}" srcOrd="2" destOrd="0" presId="urn:microsoft.com/office/officeart/2009/3/layout/HorizontalOrganizationChart"/>
    <dgm:cxn modelId="{5F0E7A47-E1FF-1D43-BF4F-A7252D186EF3}" type="presParOf" srcId="{96876921-77F4-4E08-9148-E99125692808}" destId="{DBB6835F-57E4-3A4C-AD27-D3DE559BB53C}" srcOrd="8" destOrd="0" presId="urn:microsoft.com/office/officeart/2009/3/layout/HorizontalOrganizationChart"/>
    <dgm:cxn modelId="{F39AABAD-1036-994D-8730-03593D4D82C1}" type="presParOf" srcId="{96876921-77F4-4E08-9148-E99125692808}" destId="{8C6E95EF-4BD4-EF43-A077-08ADF4D176D1}" srcOrd="9" destOrd="0" presId="urn:microsoft.com/office/officeart/2009/3/layout/HorizontalOrganizationChart"/>
    <dgm:cxn modelId="{26C9446E-F049-8B4B-BAAF-22713AD4D23F}" type="presParOf" srcId="{8C6E95EF-4BD4-EF43-A077-08ADF4D176D1}" destId="{95F09504-0F49-4B42-8326-7AD884CCF79B}" srcOrd="0" destOrd="0" presId="urn:microsoft.com/office/officeart/2009/3/layout/HorizontalOrganizationChart"/>
    <dgm:cxn modelId="{632C7377-54F4-4B45-A46E-A215FE587230}" type="presParOf" srcId="{95F09504-0F49-4B42-8326-7AD884CCF79B}" destId="{8B9400FE-6F26-2A48-8ECB-33218128618A}" srcOrd="0" destOrd="0" presId="urn:microsoft.com/office/officeart/2009/3/layout/HorizontalOrganizationChart"/>
    <dgm:cxn modelId="{99E3F6CB-B078-F44A-9864-6B4189675E98}" type="presParOf" srcId="{95F09504-0F49-4B42-8326-7AD884CCF79B}" destId="{8CBC648F-0976-E949-9A3E-6A4F557685DD}" srcOrd="1" destOrd="0" presId="urn:microsoft.com/office/officeart/2009/3/layout/HorizontalOrganizationChart"/>
    <dgm:cxn modelId="{BF3D2756-9056-1047-8189-DCA1966B956E}" type="presParOf" srcId="{8C6E95EF-4BD4-EF43-A077-08ADF4D176D1}" destId="{A519FB1E-D9B2-5A4A-86E5-1B51ACE65420}" srcOrd="1" destOrd="0" presId="urn:microsoft.com/office/officeart/2009/3/layout/HorizontalOrganizationChart"/>
    <dgm:cxn modelId="{D472DF69-8BDE-3B47-903E-5A02A2D88E89}" type="presParOf" srcId="{8C6E95EF-4BD4-EF43-A077-08ADF4D176D1}" destId="{BCEFAF26-5A5C-954E-B0FC-A99784428C0D}" srcOrd="2" destOrd="0" presId="urn:microsoft.com/office/officeart/2009/3/layout/HorizontalOrganizationChart"/>
    <dgm:cxn modelId="{A0A56DF3-9828-8D41-8CA3-BBB09BE04FCE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计划职能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2A2299D-D1C2-114F-8D1C-857262A92D7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94866B4C-0863-F149-8367-A4423575F272}" type="par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38DE20A5-4242-3A4A-9AB4-C3506067F18E}" type="sib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A98E236E-3C0B-4845-80AF-652B45CFEE96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7A45670E-DA07-E940-83D3-40AD561460C3}" type="par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3C01DB0C-2003-0F46-8939-CD5A93CAFF77}" type="sib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5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5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5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5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5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5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5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5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5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2938411B-B7F5-0747-9954-7C21CD306EF4}" type="pres">
      <dgm:prSet presAssocID="{94866B4C-0863-F149-8367-A4423575F272}" presName="Name64" presStyleLbl="parChTrans1D2" presStyleIdx="3" presStyleCnt="5"/>
      <dgm:spPr/>
    </dgm:pt>
    <dgm:pt modelId="{38B19AAB-0C45-7B47-B258-A706E823594A}" type="pres">
      <dgm:prSet presAssocID="{82A2299D-D1C2-114F-8D1C-857262A92D78}" presName="hierRoot2" presStyleCnt="0">
        <dgm:presLayoutVars>
          <dgm:hierBranch val="init"/>
        </dgm:presLayoutVars>
      </dgm:prSet>
      <dgm:spPr/>
    </dgm:pt>
    <dgm:pt modelId="{C8066A73-F138-A94F-B15D-BA85728A7DD5}" type="pres">
      <dgm:prSet presAssocID="{82A2299D-D1C2-114F-8D1C-857262A92D78}" presName="rootComposite" presStyleCnt="0"/>
      <dgm:spPr/>
    </dgm:pt>
    <dgm:pt modelId="{7368840E-7568-AB46-86AB-5522C2E78B18}" type="pres">
      <dgm:prSet presAssocID="{82A2299D-D1C2-114F-8D1C-857262A92D78}" presName="rootText" presStyleLbl="node2" presStyleIdx="3" presStyleCnt="5">
        <dgm:presLayoutVars>
          <dgm:chPref val="3"/>
        </dgm:presLayoutVars>
      </dgm:prSet>
      <dgm:spPr/>
    </dgm:pt>
    <dgm:pt modelId="{115F8EA3-417D-F742-A98B-49F1C57A6F6B}" type="pres">
      <dgm:prSet presAssocID="{82A2299D-D1C2-114F-8D1C-857262A92D78}" presName="rootConnector" presStyleLbl="node2" presStyleIdx="3" presStyleCnt="5"/>
      <dgm:spPr/>
    </dgm:pt>
    <dgm:pt modelId="{804F8513-E360-E941-89B3-80F405B35DEE}" type="pres">
      <dgm:prSet presAssocID="{82A2299D-D1C2-114F-8D1C-857262A92D78}" presName="hierChild4" presStyleCnt="0"/>
      <dgm:spPr/>
    </dgm:pt>
    <dgm:pt modelId="{7AF1A68C-D35C-154C-B232-011E7249E6B2}" type="pres">
      <dgm:prSet presAssocID="{82A2299D-D1C2-114F-8D1C-857262A92D78}" presName="hierChild5" presStyleCnt="0"/>
      <dgm:spPr/>
    </dgm:pt>
    <dgm:pt modelId="{DBB6835F-57E4-3A4C-AD27-D3DE559BB53C}" type="pres">
      <dgm:prSet presAssocID="{7A45670E-DA07-E940-83D3-40AD561460C3}" presName="Name64" presStyleLbl="parChTrans1D2" presStyleIdx="4" presStyleCnt="5"/>
      <dgm:spPr/>
    </dgm:pt>
    <dgm:pt modelId="{8C6E95EF-4BD4-EF43-A077-08ADF4D176D1}" type="pres">
      <dgm:prSet presAssocID="{A98E236E-3C0B-4845-80AF-652B45CFEE96}" presName="hierRoot2" presStyleCnt="0">
        <dgm:presLayoutVars>
          <dgm:hierBranch val="init"/>
        </dgm:presLayoutVars>
      </dgm:prSet>
      <dgm:spPr/>
    </dgm:pt>
    <dgm:pt modelId="{95F09504-0F49-4B42-8326-7AD884CCF79B}" type="pres">
      <dgm:prSet presAssocID="{A98E236E-3C0B-4845-80AF-652B45CFEE96}" presName="rootComposite" presStyleCnt="0"/>
      <dgm:spPr/>
    </dgm:pt>
    <dgm:pt modelId="{8B9400FE-6F26-2A48-8ECB-33218128618A}" type="pres">
      <dgm:prSet presAssocID="{A98E236E-3C0B-4845-80AF-652B45CFEE96}" presName="rootText" presStyleLbl="node2" presStyleIdx="4" presStyleCnt="5">
        <dgm:presLayoutVars>
          <dgm:chPref val="3"/>
        </dgm:presLayoutVars>
      </dgm:prSet>
      <dgm:spPr/>
    </dgm:pt>
    <dgm:pt modelId="{8CBC648F-0976-E949-9A3E-6A4F557685DD}" type="pres">
      <dgm:prSet presAssocID="{A98E236E-3C0B-4845-80AF-652B45CFEE96}" presName="rootConnector" presStyleLbl="node2" presStyleIdx="4" presStyleCnt="5"/>
      <dgm:spPr/>
    </dgm:pt>
    <dgm:pt modelId="{A519FB1E-D9B2-5A4A-86E5-1B51ACE65420}" type="pres">
      <dgm:prSet presAssocID="{A98E236E-3C0B-4845-80AF-652B45CFEE96}" presName="hierChild4" presStyleCnt="0"/>
      <dgm:spPr/>
    </dgm:pt>
    <dgm:pt modelId="{BCEFAF26-5A5C-954E-B0FC-A99784428C0D}" type="pres">
      <dgm:prSet presAssocID="{A98E236E-3C0B-4845-80AF-652B45CFEE96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79354A00-F0BF-594C-ABF9-BA26DA8B95E2}" type="presOf" srcId="{18A5DCF8-381A-9740-A1DC-D1A5033A3647}" destId="{B94BF64B-9716-424E-A851-42E8E7B2B9A7}" srcOrd="0" destOrd="0" presId="urn:microsoft.com/office/officeart/2009/3/layout/HorizontalOrganizationChart"/>
    <dgm:cxn modelId="{8C2A6608-F936-C848-B235-A9A3DCF19FB1}" type="presOf" srcId="{3FA44A42-E0AE-412C-8071-9A37D30DD567}" destId="{22C8BBC7-02FA-4EF0-899A-834C1FEE39E3}" srcOrd="0" destOrd="0" presId="urn:microsoft.com/office/officeart/2009/3/layout/HorizontalOrganizationChart"/>
    <dgm:cxn modelId="{17BFE00E-461B-6640-B0F3-3D87636412F6}" type="presOf" srcId="{82A2299D-D1C2-114F-8D1C-857262A92D78}" destId="{115F8EA3-417D-F742-A98B-49F1C57A6F6B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29BB003C-6838-2A45-816D-AF51AC65B661}" type="presOf" srcId="{57E64457-75B6-40DF-86BF-80888D7FBBC5}" destId="{72A5A8A1-C34D-4CC9-B014-4EDC4C60B5CB}" srcOrd="0" destOrd="0" presId="urn:microsoft.com/office/officeart/2009/3/layout/HorizontalOrganizationChart"/>
    <dgm:cxn modelId="{004A1D3F-0624-1B41-A301-A552FD2AA85A}" type="presOf" srcId="{F05BBA42-D7AF-4BA0-8C3F-85B1FE28E48F}" destId="{18DB143D-9E27-4E02-AFA5-F665953CBC10}" srcOrd="0" destOrd="0" presId="urn:microsoft.com/office/officeart/2009/3/layout/HorizontalOrganizationChart"/>
    <dgm:cxn modelId="{83B70D41-63EA-8941-8150-FD0B6BFC5A01}" type="presOf" srcId="{7638F483-EC40-4669-A117-0C6040B4A66B}" destId="{A4529214-DB2D-4B21-8831-F60F2A376559}" srcOrd="1" destOrd="0" presId="urn:microsoft.com/office/officeart/2009/3/layout/HorizontalOrganizationChart"/>
    <dgm:cxn modelId="{C0BAC451-785E-894E-9C1A-B29676CA6577}" type="presOf" srcId="{3FA44A42-E0AE-412C-8071-9A37D30DD567}" destId="{CBD704CC-8D6F-4C39-AFA6-3825EE74A965}" srcOrd="1" destOrd="0" presId="urn:microsoft.com/office/officeart/2009/3/layout/HorizontalOrganizationChart"/>
    <dgm:cxn modelId="{D3A89555-2CE2-7844-B4AB-493079828AA1}" type="presOf" srcId="{7A45670E-DA07-E940-83D3-40AD561460C3}" destId="{DBB6835F-57E4-3A4C-AD27-D3DE559BB53C}" srcOrd="0" destOrd="0" presId="urn:microsoft.com/office/officeart/2009/3/layout/HorizontalOrganizationChart"/>
    <dgm:cxn modelId="{F9F58A6F-D25F-614E-AB02-A5B1AA52D8C8}" type="presOf" srcId="{E2369F6E-DA59-4F6E-BD69-6CAA013A82BE}" destId="{CD82D2C2-9EF5-4CA0-9CEE-9265A38A1F4A}" srcOrd="0" destOrd="0" presId="urn:microsoft.com/office/officeart/2009/3/layout/HorizontalOrganizationChart"/>
    <dgm:cxn modelId="{D6060D7B-95AB-7A40-A1F3-384BCB398CF4}" type="presOf" srcId="{87585F0D-6A81-F747-99EB-D14B33EBB618}" destId="{BCDD8BD9-F9D2-4C44-AB56-5005F5FB7B08}" srcOrd="1" destOrd="0" presId="urn:microsoft.com/office/officeart/2009/3/layout/HorizontalOrganizationChart"/>
    <dgm:cxn modelId="{36BA3D81-4AFC-1249-BA95-74EDEFA710E0}" type="presOf" srcId="{9AC2E227-803C-4016-BF2C-9291B6CAA290}" destId="{2A2AFDF2-2568-44F8-842C-3BFD70D9F2B1}" srcOrd="0" destOrd="0" presId="urn:microsoft.com/office/officeart/2009/3/layout/HorizontalOrganizationChart"/>
    <dgm:cxn modelId="{4479D694-3775-F941-A392-CD0A6773ECB7}" type="presOf" srcId="{A98E236E-3C0B-4845-80AF-652B45CFEE96}" destId="{8B9400FE-6F26-2A48-8ECB-33218128618A}" srcOrd="0" destOrd="0" presId="urn:microsoft.com/office/officeart/2009/3/layout/HorizontalOrganizationChart"/>
    <dgm:cxn modelId="{A4DBDB9E-F1ED-834A-AD6A-7FDF7B01E490}" type="presOf" srcId="{87585F0D-6A81-F747-99EB-D14B33EBB618}" destId="{A73C4A40-2D47-BF42-9EF8-B3BEE9451F45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78D74AA2-2B2F-2C4F-A46A-3E12615F764D}" type="presOf" srcId="{7638F483-EC40-4669-A117-0C6040B4A66B}" destId="{86A07B8D-FF15-4EFF-8681-05A46BF1E797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5EBDCAF-78E0-024C-8C32-C547DAA1E25A}" srcId="{9AC2E227-803C-4016-BF2C-9291B6CAA290}" destId="{A98E236E-3C0B-4845-80AF-652B45CFEE96}" srcOrd="4" destOrd="0" parTransId="{7A45670E-DA07-E940-83D3-40AD561460C3}" sibTransId="{3C01DB0C-2003-0F46-8939-CD5A93CAFF77}"/>
    <dgm:cxn modelId="{B87F23BB-8C3E-0D42-A196-F366A411A63B}" type="presOf" srcId="{A98E236E-3C0B-4845-80AF-652B45CFEE96}" destId="{8CBC648F-0976-E949-9A3E-6A4F557685DD}" srcOrd="1" destOrd="0" presId="urn:microsoft.com/office/officeart/2009/3/layout/HorizontalOrganizationChart"/>
    <dgm:cxn modelId="{5F1E46C9-6AB5-1B47-95E9-402858AEADF7}" type="presOf" srcId="{9AC2E227-803C-4016-BF2C-9291B6CAA290}" destId="{9CD41DA5-A8A9-4189-B933-DCF665F7DF2D}" srcOrd="1" destOrd="0" presId="urn:microsoft.com/office/officeart/2009/3/layout/HorizontalOrganizationChart"/>
    <dgm:cxn modelId="{E2F558CA-8650-5F49-8338-34BFA484C01D}" type="presOf" srcId="{82A2299D-D1C2-114F-8D1C-857262A92D78}" destId="{7368840E-7568-AB46-86AB-5522C2E78B18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67BB38D6-2B48-2046-BCDC-D7A3B5EAEC7C}" type="presOf" srcId="{94866B4C-0863-F149-8367-A4423575F272}" destId="{2938411B-B7F5-0747-9954-7C21CD306EF4}" srcOrd="0" destOrd="0" presId="urn:microsoft.com/office/officeart/2009/3/layout/HorizontalOrganizationChart"/>
    <dgm:cxn modelId="{36607CFE-23A0-F647-8981-FA51883136E6}" srcId="{9AC2E227-803C-4016-BF2C-9291B6CAA290}" destId="{82A2299D-D1C2-114F-8D1C-857262A92D78}" srcOrd="3" destOrd="0" parTransId="{94866B4C-0863-F149-8367-A4423575F272}" sibTransId="{38DE20A5-4242-3A4A-9AB4-C3506067F18E}"/>
    <dgm:cxn modelId="{EF3068AB-0D2D-914A-AB92-7A644E1597DA}" type="presParOf" srcId="{18DB143D-9E27-4E02-AFA5-F665953CBC10}" destId="{07E01157-B979-4F6B-B892-75DB2A2B8B0F}" srcOrd="0" destOrd="0" presId="urn:microsoft.com/office/officeart/2009/3/layout/HorizontalOrganizationChart"/>
    <dgm:cxn modelId="{9D5BA934-1F1E-F249-AF49-5AD92A97BCDA}" type="presParOf" srcId="{07E01157-B979-4F6B-B892-75DB2A2B8B0F}" destId="{F686C23F-604E-4653-B2CB-27DBB6BED631}" srcOrd="0" destOrd="0" presId="urn:microsoft.com/office/officeart/2009/3/layout/HorizontalOrganizationChart"/>
    <dgm:cxn modelId="{293156AA-C194-EF48-AF03-4D80A799841C}" type="presParOf" srcId="{F686C23F-604E-4653-B2CB-27DBB6BED631}" destId="{2A2AFDF2-2568-44F8-842C-3BFD70D9F2B1}" srcOrd="0" destOrd="0" presId="urn:microsoft.com/office/officeart/2009/3/layout/HorizontalOrganizationChart"/>
    <dgm:cxn modelId="{4471A9C5-DDF6-3044-B454-EF6744B76CE0}" type="presParOf" srcId="{F686C23F-604E-4653-B2CB-27DBB6BED631}" destId="{9CD41DA5-A8A9-4189-B933-DCF665F7DF2D}" srcOrd="1" destOrd="0" presId="urn:microsoft.com/office/officeart/2009/3/layout/HorizontalOrganizationChart"/>
    <dgm:cxn modelId="{524C0004-28D2-0E4E-8202-B88B06907AE1}" type="presParOf" srcId="{07E01157-B979-4F6B-B892-75DB2A2B8B0F}" destId="{96876921-77F4-4E08-9148-E99125692808}" srcOrd="1" destOrd="0" presId="urn:microsoft.com/office/officeart/2009/3/layout/HorizontalOrganizationChart"/>
    <dgm:cxn modelId="{CF42D7B1-1D0F-494A-B6DD-8AF1B0392BF3}" type="presParOf" srcId="{96876921-77F4-4E08-9148-E99125692808}" destId="{CD82D2C2-9EF5-4CA0-9CEE-9265A38A1F4A}" srcOrd="0" destOrd="0" presId="urn:microsoft.com/office/officeart/2009/3/layout/HorizontalOrganizationChart"/>
    <dgm:cxn modelId="{6C39CD38-4C64-F245-BC40-E172C26F8FA8}" type="presParOf" srcId="{96876921-77F4-4E08-9148-E99125692808}" destId="{9441C830-A66B-4AFB-9252-8069549D4F0A}" srcOrd="1" destOrd="0" presId="urn:microsoft.com/office/officeart/2009/3/layout/HorizontalOrganizationChart"/>
    <dgm:cxn modelId="{223600F6-719C-5047-B7BE-6A1CDA23A28D}" type="presParOf" srcId="{9441C830-A66B-4AFB-9252-8069549D4F0A}" destId="{FEAC7974-4462-4948-9F19-4D53C38CC88A}" srcOrd="0" destOrd="0" presId="urn:microsoft.com/office/officeart/2009/3/layout/HorizontalOrganizationChart"/>
    <dgm:cxn modelId="{2F86C516-1DC7-9E4D-9206-2999A5D606F5}" type="presParOf" srcId="{FEAC7974-4462-4948-9F19-4D53C38CC88A}" destId="{22C8BBC7-02FA-4EF0-899A-834C1FEE39E3}" srcOrd="0" destOrd="0" presId="urn:microsoft.com/office/officeart/2009/3/layout/HorizontalOrganizationChart"/>
    <dgm:cxn modelId="{652674A5-A7F4-CC47-8F04-4DCA81D5A116}" type="presParOf" srcId="{FEAC7974-4462-4948-9F19-4D53C38CC88A}" destId="{CBD704CC-8D6F-4C39-AFA6-3825EE74A965}" srcOrd="1" destOrd="0" presId="urn:microsoft.com/office/officeart/2009/3/layout/HorizontalOrganizationChart"/>
    <dgm:cxn modelId="{FEBE8C9D-F782-1B44-9A67-5D08E4CEC878}" type="presParOf" srcId="{9441C830-A66B-4AFB-9252-8069549D4F0A}" destId="{C4FE27A9-6818-468D-8F72-5DEAE64958BC}" srcOrd="1" destOrd="0" presId="urn:microsoft.com/office/officeart/2009/3/layout/HorizontalOrganizationChart"/>
    <dgm:cxn modelId="{25298CE0-971C-7A42-BDC7-1619786CE6BF}" type="presParOf" srcId="{9441C830-A66B-4AFB-9252-8069549D4F0A}" destId="{B9E24DCA-DEF6-41DD-8228-40542DF88903}" srcOrd="2" destOrd="0" presId="urn:microsoft.com/office/officeart/2009/3/layout/HorizontalOrganizationChart"/>
    <dgm:cxn modelId="{C9DE6E56-891E-4649-9E59-58A8AEEF42AD}" type="presParOf" srcId="{96876921-77F4-4E08-9148-E99125692808}" destId="{72A5A8A1-C34D-4CC9-B014-4EDC4C60B5CB}" srcOrd="2" destOrd="0" presId="urn:microsoft.com/office/officeart/2009/3/layout/HorizontalOrganizationChart"/>
    <dgm:cxn modelId="{9E5C884B-0B3C-F344-9B5E-61CD5FDB387E}" type="presParOf" srcId="{96876921-77F4-4E08-9148-E99125692808}" destId="{99464D45-2B22-432F-8F6C-3394CEC310A7}" srcOrd="3" destOrd="0" presId="urn:microsoft.com/office/officeart/2009/3/layout/HorizontalOrganizationChart"/>
    <dgm:cxn modelId="{ACF97ADB-E1E9-B045-979D-40F23B2AE200}" type="presParOf" srcId="{99464D45-2B22-432F-8F6C-3394CEC310A7}" destId="{7EEFA05D-0146-474D-BB41-35A44BBAC0EB}" srcOrd="0" destOrd="0" presId="urn:microsoft.com/office/officeart/2009/3/layout/HorizontalOrganizationChart"/>
    <dgm:cxn modelId="{7510E9A6-1032-7540-8484-2AFB56E14F4D}" type="presParOf" srcId="{7EEFA05D-0146-474D-BB41-35A44BBAC0EB}" destId="{86A07B8D-FF15-4EFF-8681-05A46BF1E797}" srcOrd="0" destOrd="0" presId="urn:microsoft.com/office/officeart/2009/3/layout/HorizontalOrganizationChart"/>
    <dgm:cxn modelId="{D35E4A22-0B9A-0349-B1D5-8D0E7F229C5E}" type="presParOf" srcId="{7EEFA05D-0146-474D-BB41-35A44BBAC0EB}" destId="{A4529214-DB2D-4B21-8831-F60F2A376559}" srcOrd="1" destOrd="0" presId="urn:microsoft.com/office/officeart/2009/3/layout/HorizontalOrganizationChart"/>
    <dgm:cxn modelId="{5370C08D-0D35-C146-B787-0EDA0F88901E}" type="presParOf" srcId="{99464D45-2B22-432F-8F6C-3394CEC310A7}" destId="{4C9D6515-EA4F-4DBF-A8FE-0711C70136B1}" srcOrd="1" destOrd="0" presId="urn:microsoft.com/office/officeart/2009/3/layout/HorizontalOrganizationChart"/>
    <dgm:cxn modelId="{5F81DC45-0D66-2940-8418-2083012FBC9C}" type="presParOf" srcId="{99464D45-2B22-432F-8F6C-3394CEC310A7}" destId="{686779DB-34D3-4F60-84B6-A35826FF3C2A}" srcOrd="2" destOrd="0" presId="urn:microsoft.com/office/officeart/2009/3/layout/HorizontalOrganizationChart"/>
    <dgm:cxn modelId="{2457BF8A-1A75-314B-860A-6A2AB3594A6B}" type="presParOf" srcId="{96876921-77F4-4E08-9148-E99125692808}" destId="{B94BF64B-9716-424E-A851-42E8E7B2B9A7}" srcOrd="4" destOrd="0" presId="urn:microsoft.com/office/officeart/2009/3/layout/HorizontalOrganizationChart"/>
    <dgm:cxn modelId="{938A327F-A82A-4646-B60D-4D100972EB82}" type="presParOf" srcId="{96876921-77F4-4E08-9148-E99125692808}" destId="{31E814C1-FFDD-BA48-BF9D-F3C8FF892503}" srcOrd="5" destOrd="0" presId="urn:microsoft.com/office/officeart/2009/3/layout/HorizontalOrganizationChart"/>
    <dgm:cxn modelId="{6FA7DAAE-819B-6141-ADCB-226F7AABD374}" type="presParOf" srcId="{31E814C1-FFDD-BA48-BF9D-F3C8FF892503}" destId="{1780440E-D92A-B040-A710-F8D875101E05}" srcOrd="0" destOrd="0" presId="urn:microsoft.com/office/officeart/2009/3/layout/HorizontalOrganizationChart"/>
    <dgm:cxn modelId="{1B8CD4A4-A0B9-C44B-A211-1A3912CD45F3}" type="presParOf" srcId="{1780440E-D92A-B040-A710-F8D875101E05}" destId="{A73C4A40-2D47-BF42-9EF8-B3BEE9451F45}" srcOrd="0" destOrd="0" presId="urn:microsoft.com/office/officeart/2009/3/layout/HorizontalOrganizationChart"/>
    <dgm:cxn modelId="{566A01E1-DC85-B744-9825-E998AA7B043F}" type="presParOf" srcId="{1780440E-D92A-B040-A710-F8D875101E05}" destId="{BCDD8BD9-F9D2-4C44-AB56-5005F5FB7B08}" srcOrd="1" destOrd="0" presId="urn:microsoft.com/office/officeart/2009/3/layout/HorizontalOrganizationChart"/>
    <dgm:cxn modelId="{DDB5B304-2567-A54E-ADDB-E06A3AFD67E5}" type="presParOf" srcId="{31E814C1-FFDD-BA48-BF9D-F3C8FF892503}" destId="{B22D4294-1D49-E046-9CF9-7B480D0762E6}" srcOrd="1" destOrd="0" presId="urn:microsoft.com/office/officeart/2009/3/layout/HorizontalOrganizationChart"/>
    <dgm:cxn modelId="{9BB28FBE-2DF8-DD4D-B739-2C2360C5E4B2}" type="presParOf" srcId="{31E814C1-FFDD-BA48-BF9D-F3C8FF892503}" destId="{E1D0C206-488D-6348-BEA7-1FE8B1679EF7}" srcOrd="2" destOrd="0" presId="urn:microsoft.com/office/officeart/2009/3/layout/HorizontalOrganizationChart"/>
    <dgm:cxn modelId="{363EE547-6C2D-6440-8824-BF62F1255DBA}" type="presParOf" srcId="{96876921-77F4-4E08-9148-E99125692808}" destId="{2938411B-B7F5-0747-9954-7C21CD306EF4}" srcOrd="6" destOrd="0" presId="urn:microsoft.com/office/officeart/2009/3/layout/HorizontalOrganizationChart"/>
    <dgm:cxn modelId="{9C0D3A86-7174-D847-AD26-868758B15BF0}" type="presParOf" srcId="{96876921-77F4-4E08-9148-E99125692808}" destId="{38B19AAB-0C45-7B47-B258-A706E823594A}" srcOrd="7" destOrd="0" presId="urn:microsoft.com/office/officeart/2009/3/layout/HorizontalOrganizationChart"/>
    <dgm:cxn modelId="{07990F40-6FF6-174C-9DF1-38AB3F34E998}" type="presParOf" srcId="{38B19AAB-0C45-7B47-B258-A706E823594A}" destId="{C8066A73-F138-A94F-B15D-BA85728A7DD5}" srcOrd="0" destOrd="0" presId="urn:microsoft.com/office/officeart/2009/3/layout/HorizontalOrganizationChart"/>
    <dgm:cxn modelId="{6F87BEA4-079D-0B41-B359-FE95A892EB88}" type="presParOf" srcId="{C8066A73-F138-A94F-B15D-BA85728A7DD5}" destId="{7368840E-7568-AB46-86AB-5522C2E78B18}" srcOrd="0" destOrd="0" presId="urn:microsoft.com/office/officeart/2009/3/layout/HorizontalOrganizationChart"/>
    <dgm:cxn modelId="{B0E2650D-01CE-CC47-9BA3-C4D3128E2CBE}" type="presParOf" srcId="{C8066A73-F138-A94F-B15D-BA85728A7DD5}" destId="{115F8EA3-417D-F742-A98B-49F1C57A6F6B}" srcOrd="1" destOrd="0" presId="urn:microsoft.com/office/officeart/2009/3/layout/HorizontalOrganizationChart"/>
    <dgm:cxn modelId="{1351B4B1-2007-464E-A610-0E5057AEC903}" type="presParOf" srcId="{38B19AAB-0C45-7B47-B258-A706E823594A}" destId="{804F8513-E360-E941-89B3-80F405B35DEE}" srcOrd="1" destOrd="0" presId="urn:microsoft.com/office/officeart/2009/3/layout/HorizontalOrganizationChart"/>
    <dgm:cxn modelId="{2728164B-82E2-644B-BFE5-407716F2632E}" type="presParOf" srcId="{38B19AAB-0C45-7B47-B258-A706E823594A}" destId="{7AF1A68C-D35C-154C-B232-011E7249E6B2}" srcOrd="2" destOrd="0" presId="urn:microsoft.com/office/officeart/2009/3/layout/HorizontalOrganizationChart"/>
    <dgm:cxn modelId="{348280CF-DC4A-7341-936E-CB82267E1209}" type="presParOf" srcId="{96876921-77F4-4E08-9148-E99125692808}" destId="{DBB6835F-57E4-3A4C-AD27-D3DE559BB53C}" srcOrd="8" destOrd="0" presId="urn:microsoft.com/office/officeart/2009/3/layout/HorizontalOrganizationChart"/>
    <dgm:cxn modelId="{1F02AC1E-7EB2-6242-917B-C7CFD6D3182A}" type="presParOf" srcId="{96876921-77F4-4E08-9148-E99125692808}" destId="{8C6E95EF-4BD4-EF43-A077-08ADF4D176D1}" srcOrd="9" destOrd="0" presId="urn:microsoft.com/office/officeart/2009/3/layout/HorizontalOrganizationChart"/>
    <dgm:cxn modelId="{6123BB33-3454-6743-A457-224D498A0582}" type="presParOf" srcId="{8C6E95EF-4BD4-EF43-A077-08ADF4D176D1}" destId="{95F09504-0F49-4B42-8326-7AD884CCF79B}" srcOrd="0" destOrd="0" presId="urn:microsoft.com/office/officeart/2009/3/layout/HorizontalOrganizationChart"/>
    <dgm:cxn modelId="{26DEF791-159C-0B40-8CD9-AF4DB28D9C53}" type="presParOf" srcId="{95F09504-0F49-4B42-8326-7AD884CCF79B}" destId="{8B9400FE-6F26-2A48-8ECB-33218128618A}" srcOrd="0" destOrd="0" presId="urn:microsoft.com/office/officeart/2009/3/layout/HorizontalOrganizationChart"/>
    <dgm:cxn modelId="{471CE1E5-896A-AD46-9A3F-C987F46E2002}" type="presParOf" srcId="{95F09504-0F49-4B42-8326-7AD884CCF79B}" destId="{8CBC648F-0976-E949-9A3E-6A4F557685DD}" srcOrd="1" destOrd="0" presId="urn:microsoft.com/office/officeart/2009/3/layout/HorizontalOrganizationChart"/>
    <dgm:cxn modelId="{57923C8C-E1B0-6A40-B5BF-0B2642EF7410}" type="presParOf" srcId="{8C6E95EF-4BD4-EF43-A077-08ADF4D176D1}" destId="{A519FB1E-D9B2-5A4A-86E5-1B51ACE65420}" srcOrd="1" destOrd="0" presId="urn:microsoft.com/office/officeart/2009/3/layout/HorizontalOrganizationChart"/>
    <dgm:cxn modelId="{6F15EEB2-D448-924D-8BBC-94B20B5FE4C2}" type="presParOf" srcId="{8C6E95EF-4BD4-EF43-A077-08ADF4D176D1}" destId="{BCEFAF26-5A5C-954E-B0FC-A99784428C0D}" srcOrd="2" destOrd="0" presId="urn:microsoft.com/office/officeart/2009/3/layout/HorizontalOrganizationChart"/>
    <dgm:cxn modelId="{5DC4C95F-F96A-4148-8454-53C962D00A0D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计划职能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2A2299D-D1C2-114F-8D1C-857262A92D7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94866B4C-0863-F149-8367-A4423575F272}" type="par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38DE20A5-4242-3A4A-9AB4-C3506067F18E}" type="sib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A98E236E-3C0B-4845-80AF-652B45CFEE96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7A45670E-DA07-E940-83D3-40AD561460C3}" type="par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3C01DB0C-2003-0F46-8939-CD5A93CAFF77}" type="sib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5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5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5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5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5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5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5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5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5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2938411B-B7F5-0747-9954-7C21CD306EF4}" type="pres">
      <dgm:prSet presAssocID="{94866B4C-0863-F149-8367-A4423575F272}" presName="Name64" presStyleLbl="parChTrans1D2" presStyleIdx="3" presStyleCnt="5"/>
      <dgm:spPr/>
    </dgm:pt>
    <dgm:pt modelId="{38B19AAB-0C45-7B47-B258-A706E823594A}" type="pres">
      <dgm:prSet presAssocID="{82A2299D-D1C2-114F-8D1C-857262A92D78}" presName="hierRoot2" presStyleCnt="0">
        <dgm:presLayoutVars>
          <dgm:hierBranch val="init"/>
        </dgm:presLayoutVars>
      </dgm:prSet>
      <dgm:spPr/>
    </dgm:pt>
    <dgm:pt modelId="{C8066A73-F138-A94F-B15D-BA85728A7DD5}" type="pres">
      <dgm:prSet presAssocID="{82A2299D-D1C2-114F-8D1C-857262A92D78}" presName="rootComposite" presStyleCnt="0"/>
      <dgm:spPr/>
    </dgm:pt>
    <dgm:pt modelId="{7368840E-7568-AB46-86AB-5522C2E78B18}" type="pres">
      <dgm:prSet presAssocID="{82A2299D-D1C2-114F-8D1C-857262A92D78}" presName="rootText" presStyleLbl="node2" presStyleIdx="3" presStyleCnt="5">
        <dgm:presLayoutVars>
          <dgm:chPref val="3"/>
        </dgm:presLayoutVars>
      </dgm:prSet>
      <dgm:spPr/>
    </dgm:pt>
    <dgm:pt modelId="{115F8EA3-417D-F742-A98B-49F1C57A6F6B}" type="pres">
      <dgm:prSet presAssocID="{82A2299D-D1C2-114F-8D1C-857262A92D78}" presName="rootConnector" presStyleLbl="node2" presStyleIdx="3" presStyleCnt="5"/>
      <dgm:spPr/>
    </dgm:pt>
    <dgm:pt modelId="{804F8513-E360-E941-89B3-80F405B35DEE}" type="pres">
      <dgm:prSet presAssocID="{82A2299D-D1C2-114F-8D1C-857262A92D78}" presName="hierChild4" presStyleCnt="0"/>
      <dgm:spPr/>
    </dgm:pt>
    <dgm:pt modelId="{7AF1A68C-D35C-154C-B232-011E7249E6B2}" type="pres">
      <dgm:prSet presAssocID="{82A2299D-D1C2-114F-8D1C-857262A92D78}" presName="hierChild5" presStyleCnt="0"/>
      <dgm:spPr/>
    </dgm:pt>
    <dgm:pt modelId="{DBB6835F-57E4-3A4C-AD27-D3DE559BB53C}" type="pres">
      <dgm:prSet presAssocID="{7A45670E-DA07-E940-83D3-40AD561460C3}" presName="Name64" presStyleLbl="parChTrans1D2" presStyleIdx="4" presStyleCnt="5"/>
      <dgm:spPr/>
    </dgm:pt>
    <dgm:pt modelId="{8C6E95EF-4BD4-EF43-A077-08ADF4D176D1}" type="pres">
      <dgm:prSet presAssocID="{A98E236E-3C0B-4845-80AF-652B45CFEE96}" presName="hierRoot2" presStyleCnt="0">
        <dgm:presLayoutVars>
          <dgm:hierBranch val="init"/>
        </dgm:presLayoutVars>
      </dgm:prSet>
      <dgm:spPr/>
    </dgm:pt>
    <dgm:pt modelId="{95F09504-0F49-4B42-8326-7AD884CCF79B}" type="pres">
      <dgm:prSet presAssocID="{A98E236E-3C0B-4845-80AF-652B45CFEE96}" presName="rootComposite" presStyleCnt="0"/>
      <dgm:spPr/>
    </dgm:pt>
    <dgm:pt modelId="{8B9400FE-6F26-2A48-8ECB-33218128618A}" type="pres">
      <dgm:prSet presAssocID="{A98E236E-3C0B-4845-80AF-652B45CFEE96}" presName="rootText" presStyleLbl="node2" presStyleIdx="4" presStyleCnt="5">
        <dgm:presLayoutVars>
          <dgm:chPref val="3"/>
        </dgm:presLayoutVars>
      </dgm:prSet>
      <dgm:spPr/>
    </dgm:pt>
    <dgm:pt modelId="{8CBC648F-0976-E949-9A3E-6A4F557685DD}" type="pres">
      <dgm:prSet presAssocID="{A98E236E-3C0B-4845-80AF-652B45CFEE96}" presName="rootConnector" presStyleLbl="node2" presStyleIdx="4" presStyleCnt="5"/>
      <dgm:spPr/>
    </dgm:pt>
    <dgm:pt modelId="{A519FB1E-D9B2-5A4A-86E5-1B51ACE65420}" type="pres">
      <dgm:prSet presAssocID="{A98E236E-3C0B-4845-80AF-652B45CFEE96}" presName="hierChild4" presStyleCnt="0"/>
      <dgm:spPr/>
    </dgm:pt>
    <dgm:pt modelId="{BCEFAF26-5A5C-954E-B0FC-A99784428C0D}" type="pres">
      <dgm:prSet presAssocID="{A98E236E-3C0B-4845-80AF-652B45CFEE96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79354A00-F0BF-594C-ABF9-BA26DA8B95E2}" type="presOf" srcId="{18A5DCF8-381A-9740-A1DC-D1A5033A3647}" destId="{B94BF64B-9716-424E-A851-42E8E7B2B9A7}" srcOrd="0" destOrd="0" presId="urn:microsoft.com/office/officeart/2009/3/layout/HorizontalOrganizationChart"/>
    <dgm:cxn modelId="{8C2A6608-F936-C848-B235-A9A3DCF19FB1}" type="presOf" srcId="{3FA44A42-E0AE-412C-8071-9A37D30DD567}" destId="{22C8BBC7-02FA-4EF0-899A-834C1FEE39E3}" srcOrd="0" destOrd="0" presId="urn:microsoft.com/office/officeart/2009/3/layout/HorizontalOrganizationChart"/>
    <dgm:cxn modelId="{17BFE00E-461B-6640-B0F3-3D87636412F6}" type="presOf" srcId="{82A2299D-D1C2-114F-8D1C-857262A92D78}" destId="{115F8EA3-417D-F742-A98B-49F1C57A6F6B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29BB003C-6838-2A45-816D-AF51AC65B661}" type="presOf" srcId="{57E64457-75B6-40DF-86BF-80888D7FBBC5}" destId="{72A5A8A1-C34D-4CC9-B014-4EDC4C60B5CB}" srcOrd="0" destOrd="0" presId="urn:microsoft.com/office/officeart/2009/3/layout/HorizontalOrganizationChart"/>
    <dgm:cxn modelId="{004A1D3F-0624-1B41-A301-A552FD2AA85A}" type="presOf" srcId="{F05BBA42-D7AF-4BA0-8C3F-85B1FE28E48F}" destId="{18DB143D-9E27-4E02-AFA5-F665953CBC10}" srcOrd="0" destOrd="0" presId="urn:microsoft.com/office/officeart/2009/3/layout/HorizontalOrganizationChart"/>
    <dgm:cxn modelId="{83B70D41-63EA-8941-8150-FD0B6BFC5A01}" type="presOf" srcId="{7638F483-EC40-4669-A117-0C6040B4A66B}" destId="{A4529214-DB2D-4B21-8831-F60F2A376559}" srcOrd="1" destOrd="0" presId="urn:microsoft.com/office/officeart/2009/3/layout/HorizontalOrganizationChart"/>
    <dgm:cxn modelId="{C0BAC451-785E-894E-9C1A-B29676CA6577}" type="presOf" srcId="{3FA44A42-E0AE-412C-8071-9A37D30DD567}" destId="{CBD704CC-8D6F-4C39-AFA6-3825EE74A965}" srcOrd="1" destOrd="0" presId="urn:microsoft.com/office/officeart/2009/3/layout/HorizontalOrganizationChart"/>
    <dgm:cxn modelId="{D3A89555-2CE2-7844-B4AB-493079828AA1}" type="presOf" srcId="{7A45670E-DA07-E940-83D3-40AD561460C3}" destId="{DBB6835F-57E4-3A4C-AD27-D3DE559BB53C}" srcOrd="0" destOrd="0" presId="urn:microsoft.com/office/officeart/2009/3/layout/HorizontalOrganizationChart"/>
    <dgm:cxn modelId="{F9F58A6F-D25F-614E-AB02-A5B1AA52D8C8}" type="presOf" srcId="{E2369F6E-DA59-4F6E-BD69-6CAA013A82BE}" destId="{CD82D2C2-9EF5-4CA0-9CEE-9265A38A1F4A}" srcOrd="0" destOrd="0" presId="urn:microsoft.com/office/officeart/2009/3/layout/HorizontalOrganizationChart"/>
    <dgm:cxn modelId="{D6060D7B-95AB-7A40-A1F3-384BCB398CF4}" type="presOf" srcId="{87585F0D-6A81-F747-99EB-D14B33EBB618}" destId="{BCDD8BD9-F9D2-4C44-AB56-5005F5FB7B08}" srcOrd="1" destOrd="0" presId="urn:microsoft.com/office/officeart/2009/3/layout/HorizontalOrganizationChart"/>
    <dgm:cxn modelId="{36BA3D81-4AFC-1249-BA95-74EDEFA710E0}" type="presOf" srcId="{9AC2E227-803C-4016-BF2C-9291B6CAA290}" destId="{2A2AFDF2-2568-44F8-842C-3BFD70D9F2B1}" srcOrd="0" destOrd="0" presId="urn:microsoft.com/office/officeart/2009/3/layout/HorizontalOrganizationChart"/>
    <dgm:cxn modelId="{4479D694-3775-F941-A392-CD0A6773ECB7}" type="presOf" srcId="{A98E236E-3C0B-4845-80AF-652B45CFEE96}" destId="{8B9400FE-6F26-2A48-8ECB-33218128618A}" srcOrd="0" destOrd="0" presId="urn:microsoft.com/office/officeart/2009/3/layout/HorizontalOrganizationChart"/>
    <dgm:cxn modelId="{A4DBDB9E-F1ED-834A-AD6A-7FDF7B01E490}" type="presOf" srcId="{87585F0D-6A81-F747-99EB-D14B33EBB618}" destId="{A73C4A40-2D47-BF42-9EF8-B3BEE9451F45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78D74AA2-2B2F-2C4F-A46A-3E12615F764D}" type="presOf" srcId="{7638F483-EC40-4669-A117-0C6040B4A66B}" destId="{86A07B8D-FF15-4EFF-8681-05A46BF1E797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5EBDCAF-78E0-024C-8C32-C547DAA1E25A}" srcId="{9AC2E227-803C-4016-BF2C-9291B6CAA290}" destId="{A98E236E-3C0B-4845-80AF-652B45CFEE96}" srcOrd="4" destOrd="0" parTransId="{7A45670E-DA07-E940-83D3-40AD561460C3}" sibTransId="{3C01DB0C-2003-0F46-8939-CD5A93CAFF77}"/>
    <dgm:cxn modelId="{B87F23BB-8C3E-0D42-A196-F366A411A63B}" type="presOf" srcId="{A98E236E-3C0B-4845-80AF-652B45CFEE96}" destId="{8CBC648F-0976-E949-9A3E-6A4F557685DD}" srcOrd="1" destOrd="0" presId="urn:microsoft.com/office/officeart/2009/3/layout/HorizontalOrganizationChart"/>
    <dgm:cxn modelId="{5F1E46C9-6AB5-1B47-95E9-402858AEADF7}" type="presOf" srcId="{9AC2E227-803C-4016-BF2C-9291B6CAA290}" destId="{9CD41DA5-A8A9-4189-B933-DCF665F7DF2D}" srcOrd="1" destOrd="0" presId="urn:microsoft.com/office/officeart/2009/3/layout/HorizontalOrganizationChart"/>
    <dgm:cxn modelId="{E2F558CA-8650-5F49-8338-34BFA484C01D}" type="presOf" srcId="{82A2299D-D1C2-114F-8D1C-857262A92D78}" destId="{7368840E-7568-AB46-86AB-5522C2E78B18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67BB38D6-2B48-2046-BCDC-D7A3B5EAEC7C}" type="presOf" srcId="{94866B4C-0863-F149-8367-A4423575F272}" destId="{2938411B-B7F5-0747-9954-7C21CD306EF4}" srcOrd="0" destOrd="0" presId="urn:microsoft.com/office/officeart/2009/3/layout/HorizontalOrganizationChart"/>
    <dgm:cxn modelId="{36607CFE-23A0-F647-8981-FA51883136E6}" srcId="{9AC2E227-803C-4016-BF2C-9291B6CAA290}" destId="{82A2299D-D1C2-114F-8D1C-857262A92D78}" srcOrd="3" destOrd="0" parTransId="{94866B4C-0863-F149-8367-A4423575F272}" sibTransId="{38DE20A5-4242-3A4A-9AB4-C3506067F18E}"/>
    <dgm:cxn modelId="{EF3068AB-0D2D-914A-AB92-7A644E1597DA}" type="presParOf" srcId="{18DB143D-9E27-4E02-AFA5-F665953CBC10}" destId="{07E01157-B979-4F6B-B892-75DB2A2B8B0F}" srcOrd="0" destOrd="0" presId="urn:microsoft.com/office/officeart/2009/3/layout/HorizontalOrganizationChart"/>
    <dgm:cxn modelId="{9D5BA934-1F1E-F249-AF49-5AD92A97BCDA}" type="presParOf" srcId="{07E01157-B979-4F6B-B892-75DB2A2B8B0F}" destId="{F686C23F-604E-4653-B2CB-27DBB6BED631}" srcOrd="0" destOrd="0" presId="urn:microsoft.com/office/officeart/2009/3/layout/HorizontalOrganizationChart"/>
    <dgm:cxn modelId="{293156AA-C194-EF48-AF03-4D80A799841C}" type="presParOf" srcId="{F686C23F-604E-4653-B2CB-27DBB6BED631}" destId="{2A2AFDF2-2568-44F8-842C-3BFD70D9F2B1}" srcOrd="0" destOrd="0" presId="urn:microsoft.com/office/officeart/2009/3/layout/HorizontalOrganizationChart"/>
    <dgm:cxn modelId="{4471A9C5-DDF6-3044-B454-EF6744B76CE0}" type="presParOf" srcId="{F686C23F-604E-4653-B2CB-27DBB6BED631}" destId="{9CD41DA5-A8A9-4189-B933-DCF665F7DF2D}" srcOrd="1" destOrd="0" presId="urn:microsoft.com/office/officeart/2009/3/layout/HorizontalOrganizationChart"/>
    <dgm:cxn modelId="{524C0004-28D2-0E4E-8202-B88B06907AE1}" type="presParOf" srcId="{07E01157-B979-4F6B-B892-75DB2A2B8B0F}" destId="{96876921-77F4-4E08-9148-E99125692808}" srcOrd="1" destOrd="0" presId="urn:microsoft.com/office/officeart/2009/3/layout/HorizontalOrganizationChart"/>
    <dgm:cxn modelId="{CF42D7B1-1D0F-494A-B6DD-8AF1B0392BF3}" type="presParOf" srcId="{96876921-77F4-4E08-9148-E99125692808}" destId="{CD82D2C2-9EF5-4CA0-9CEE-9265A38A1F4A}" srcOrd="0" destOrd="0" presId="urn:microsoft.com/office/officeart/2009/3/layout/HorizontalOrganizationChart"/>
    <dgm:cxn modelId="{6C39CD38-4C64-F245-BC40-E172C26F8FA8}" type="presParOf" srcId="{96876921-77F4-4E08-9148-E99125692808}" destId="{9441C830-A66B-4AFB-9252-8069549D4F0A}" srcOrd="1" destOrd="0" presId="urn:microsoft.com/office/officeart/2009/3/layout/HorizontalOrganizationChart"/>
    <dgm:cxn modelId="{223600F6-719C-5047-B7BE-6A1CDA23A28D}" type="presParOf" srcId="{9441C830-A66B-4AFB-9252-8069549D4F0A}" destId="{FEAC7974-4462-4948-9F19-4D53C38CC88A}" srcOrd="0" destOrd="0" presId="urn:microsoft.com/office/officeart/2009/3/layout/HorizontalOrganizationChart"/>
    <dgm:cxn modelId="{2F86C516-1DC7-9E4D-9206-2999A5D606F5}" type="presParOf" srcId="{FEAC7974-4462-4948-9F19-4D53C38CC88A}" destId="{22C8BBC7-02FA-4EF0-899A-834C1FEE39E3}" srcOrd="0" destOrd="0" presId="urn:microsoft.com/office/officeart/2009/3/layout/HorizontalOrganizationChart"/>
    <dgm:cxn modelId="{652674A5-A7F4-CC47-8F04-4DCA81D5A116}" type="presParOf" srcId="{FEAC7974-4462-4948-9F19-4D53C38CC88A}" destId="{CBD704CC-8D6F-4C39-AFA6-3825EE74A965}" srcOrd="1" destOrd="0" presId="urn:microsoft.com/office/officeart/2009/3/layout/HorizontalOrganizationChart"/>
    <dgm:cxn modelId="{FEBE8C9D-F782-1B44-9A67-5D08E4CEC878}" type="presParOf" srcId="{9441C830-A66B-4AFB-9252-8069549D4F0A}" destId="{C4FE27A9-6818-468D-8F72-5DEAE64958BC}" srcOrd="1" destOrd="0" presId="urn:microsoft.com/office/officeart/2009/3/layout/HorizontalOrganizationChart"/>
    <dgm:cxn modelId="{25298CE0-971C-7A42-BDC7-1619786CE6BF}" type="presParOf" srcId="{9441C830-A66B-4AFB-9252-8069549D4F0A}" destId="{B9E24DCA-DEF6-41DD-8228-40542DF88903}" srcOrd="2" destOrd="0" presId="urn:microsoft.com/office/officeart/2009/3/layout/HorizontalOrganizationChart"/>
    <dgm:cxn modelId="{C9DE6E56-891E-4649-9E59-58A8AEEF42AD}" type="presParOf" srcId="{96876921-77F4-4E08-9148-E99125692808}" destId="{72A5A8A1-C34D-4CC9-B014-4EDC4C60B5CB}" srcOrd="2" destOrd="0" presId="urn:microsoft.com/office/officeart/2009/3/layout/HorizontalOrganizationChart"/>
    <dgm:cxn modelId="{9E5C884B-0B3C-F344-9B5E-61CD5FDB387E}" type="presParOf" srcId="{96876921-77F4-4E08-9148-E99125692808}" destId="{99464D45-2B22-432F-8F6C-3394CEC310A7}" srcOrd="3" destOrd="0" presId="urn:microsoft.com/office/officeart/2009/3/layout/HorizontalOrganizationChart"/>
    <dgm:cxn modelId="{ACF97ADB-E1E9-B045-979D-40F23B2AE200}" type="presParOf" srcId="{99464D45-2B22-432F-8F6C-3394CEC310A7}" destId="{7EEFA05D-0146-474D-BB41-35A44BBAC0EB}" srcOrd="0" destOrd="0" presId="urn:microsoft.com/office/officeart/2009/3/layout/HorizontalOrganizationChart"/>
    <dgm:cxn modelId="{7510E9A6-1032-7540-8484-2AFB56E14F4D}" type="presParOf" srcId="{7EEFA05D-0146-474D-BB41-35A44BBAC0EB}" destId="{86A07B8D-FF15-4EFF-8681-05A46BF1E797}" srcOrd="0" destOrd="0" presId="urn:microsoft.com/office/officeart/2009/3/layout/HorizontalOrganizationChart"/>
    <dgm:cxn modelId="{D35E4A22-0B9A-0349-B1D5-8D0E7F229C5E}" type="presParOf" srcId="{7EEFA05D-0146-474D-BB41-35A44BBAC0EB}" destId="{A4529214-DB2D-4B21-8831-F60F2A376559}" srcOrd="1" destOrd="0" presId="urn:microsoft.com/office/officeart/2009/3/layout/HorizontalOrganizationChart"/>
    <dgm:cxn modelId="{5370C08D-0D35-C146-B787-0EDA0F88901E}" type="presParOf" srcId="{99464D45-2B22-432F-8F6C-3394CEC310A7}" destId="{4C9D6515-EA4F-4DBF-A8FE-0711C70136B1}" srcOrd="1" destOrd="0" presId="urn:microsoft.com/office/officeart/2009/3/layout/HorizontalOrganizationChart"/>
    <dgm:cxn modelId="{5F81DC45-0D66-2940-8418-2083012FBC9C}" type="presParOf" srcId="{99464D45-2B22-432F-8F6C-3394CEC310A7}" destId="{686779DB-34D3-4F60-84B6-A35826FF3C2A}" srcOrd="2" destOrd="0" presId="urn:microsoft.com/office/officeart/2009/3/layout/HorizontalOrganizationChart"/>
    <dgm:cxn modelId="{2457BF8A-1A75-314B-860A-6A2AB3594A6B}" type="presParOf" srcId="{96876921-77F4-4E08-9148-E99125692808}" destId="{B94BF64B-9716-424E-A851-42E8E7B2B9A7}" srcOrd="4" destOrd="0" presId="urn:microsoft.com/office/officeart/2009/3/layout/HorizontalOrganizationChart"/>
    <dgm:cxn modelId="{938A327F-A82A-4646-B60D-4D100972EB82}" type="presParOf" srcId="{96876921-77F4-4E08-9148-E99125692808}" destId="{31E814C1-FFDD-BA48-BF9D-F3C8FF892503}" srcOrd="5" destOrd="0" presId="urn:microsoft.com/office/officeart/2009/3/layout/HorizontalOrganizationChart"/>
    <dgm:cxn modelId="{6FA7DAAE-819B-6141-ADCB-226F7AABD374}" type="presParOf" srcId="{31E814C1-FFDD-BA48-BF9D-F3C8FF892503}" destId="{1780440E-D92A-B040-A710-F8D875101E05}" srcOrd="0" destOrd="0" presId="urn:microsoft.com/office/officeart/2009/3/layout/HorizontalOrganizationChart"/>
    <dgm:cxn modelId="{1B8CD4A4-A0B9-C44B-A211-1A3912CD45F3}" type="presParOf" srcId="{1780440E-D92A-B040-A710-F8D875101E05}" destId="{A73C4A40-2D47-BF42-9EF8-B3BEE9451F45}" srcOrd="0" destOrd="0" presId="urn:microsoft.com/office/officeart/2009/3/layout/HorizontalOrganizationChart"/>
    <dgm:cxn modelId="{566A01E1-DC85-B744-9825-E998AA7B043F}" type="presParOf" srcId="{1780440E-D92A-B040-A710-F8D875101E05}" destId="{BCDD8BD9-F9D2-4C44-AB56-5005F5FB7B08}" srcOrd="1" destOrd="0" presId="urn:microsoft.com/office/officeart/2009/3/layout/HorizontalOrganizationChart"/>
    <dgm:cxn modelId="{DDB5B304-2567-A54E-ADDB-E06A3AFD67E5}" type="presParOf" srcId="{31E814C1-FFDD-BA48-BF9D-F3C8FF892503}" destId="{B22D4294-1D49-E046-9CF9-7B480D0762E6}" srcOrd="1" destOrd="0" presId="urn:microsoft.com/office/officeart/2009/3/layout/HorizontalOrganizationChart"/>
    <dgm:cxn modelId="{9BB28FBE-2DF8-DD4D-B739-2C2360C5E4B2}" type="presParOf" srcId="{31E814C1-FFDD-BA48-BF9D-F3C8FF892503}" destId="{E1D0C206-488D-6348-BEA7-1FE8B1679EF7}" srcOrd="2" destOrd="0" presId="urn:microsoft.com/office/officeart/2009/3/layout/HorizontalOrganizationChart"/>
    <dgm:cxn modelId="{363EE547-6C2D-6440-8824-BF62F1255DBA}" type="presParOf" srcId="{96876921-77F4-4E08-9148-E99125692808}" destId="{2938411B-B7F5-0747-9954-7C21CD306EF4}" srcOrd="6" destOrd="0" presId="urn:microsoft.com/office/officeart/2009/3/layout/HorizontalOrganizationChart"/>
    <dgm:cxn modelId="{9C0D3A86-7174-D847-AD26-868758B15BF0}" type="presParOf" srcId="{96876921-77F4-4E08-9148-E99125692808}" destId="{38B19AAB-0C45-7B47-B258-A706E823594A}" srcOrd="7" destOrd="0" presId="urn:microsoft.com/office/officeart/2009/3/layout/HorizontalOrganizationChart"/>
    <dgm:cxn modelId="{07990F40-6FF6-174C-9DF1-38AB3F34E998}" type="presParOf" srcId="{38B19AAB-0C45-7B47-B258-A706E823594A}" destId="{C8066A73-F138-A94F-B15D-BA85728A7DD5}" srcOrd="0" destOrd="0" presId="urn:microsoft.com/office/officeart/2009/3/layout/HorizontalOrganizationChart"/>
    <dgm:cxn modelId="{6F87BEA4-079D-0B41-B359-FE95A892EB88}" type="presParOf" srcId="{C8066A73-F138-A94F-B15D-BA85728A7DD5}" destId="{7368840E-7568-AB46-86AB-5522C2E78B18}" srcOrd="0" destOrd="0" presId="urn:microsoft.com/office/officeart/2009/3/layout/HorizontalOrganizationChart"/>
    <dgm:cxn modelId="{B0E2650D-01CE-CC47-9BA3-C4D3128E2CBE}" type="presParOf" srcId="{C8066A73-F138-A94F-B15D-BA85728A7DD5}" destId="{115F8EA3-417D-F742-A98B-49F1C57A6F6B}" srcOrd="1" destOrd="0" presId="urn:microsoft.com/office/officeart/2009/3/layout/HorizontalOrganizationChart"/>
    <dgm:cxn modelId="{1351B4B1-2007-464E-A610-0E5057AEC903}" type="presParOf" srcId="{38B19AAB-0C45-7B47-B258-A706E823594A}" destId="{804F8513-E360-E941-89B3-80F405B35DEE}" srcOrd="1" destOrd="0" presId="urn:microsoft.com/office/officeart/2009/3/layout/HorizontalOrganizationChart"/>
    <dgm:cxn modelId="{2728164B-82E2-644B-BFE5-407716F2632E}" type="presParOf" srcId="{38B19AAB-0C45-7B47-B258-A706E823594A}" destId="{7AF1A68C-D35C-154C-B232-011E7249E6B2}" srcOrd="2" destOrd="0" presId="urn:microsoft.com/office/officeart/2009/3/layout/HorizontalOrganizationChart"/>
    <dgm:cxn modelId="{348280CF-DC4A-7341-936E-CB82267E1209}" type="presParOf" srcId="{96876921-77F4-4E08-9148-E99125692808}" destId="{DBB6835F-57E4-3A4C-AD27-D3DE559BB53C}" srcOrd="8" destOrd="0" presId="urn:microsoft.com/office/officeart/2009/3/layout/HorizontalOrganizationChart"/>
    <dgm:cxn modelId="{1F02AC1E-7EB2-6242-917B-C7CFD6D3182A}" type="presParOf" srcId="{96876921-77F4-4E08-9148-E99125692808}" destId="{8C6E95EF-4BD4-EF43-A077-08ADF4D176D1}" srcOrd="9" destOrd="0" presId="urn:microsoft.com/office/officeart/2009/3/layout/HorizontalOrganizationChart"/>
    <dgm:cxn modelId="{6123BB33-3454-6743-A457-224D498A0582}" type="presParOf" srcId="{8C6E95EF-4BD4-EF43-A077-08ADF4D176D1}" destId="{95F09504-0F49-4B42-8326-7AD884CCF79B}" srcOrd="0" destOrd="0" presId="urn:microsoft.com/office/officeart/2009/3/layout/HorizontalOrganizationChart"/>
    <dgm:cxn modelId="{26DEF791-159C-0B40-8CD9-AF4DB28D9C53}" type="presParOf" srcId="{95F09504-0F49-4B42-8326-7AD884CCF79B}" destId="{8B9400FE-6F26-2A48-8ECB-33218128618A}" srcOrd="0" destOrd="0" presId="urn:microsoft.com/office/officeart/2009/3/layout/HorizontalOrganizationChart"/>
    <dgm:cxn modelId="{471CE1E5-896A-AD46-9A3F-C987F46E2002}" type="presParOf" srcId="{95F09504-0F49-4B42-8326-7AD884CCF79B}" destId="{8CBC648F-0976-E949-9A3E-6A4F557685DD}" srcOrd="1" destOrd="0" presId="urn:microsoft.com/office/officeart/2009/3/layout/HorizontalOrganizationChart"/>
    <dgm:cxn modelId="{57923C8C-E1B0-6A40-B5BF-0B2642EF7410}" type="presParOf" srcId="{8C6E95EF-4BD4-EF43-A077-08ADF4D176D1}" destId="{A519FB1E-D9B2-5A4A-86E5-1B51ACE65420}" srcOrd="1" destOrd="0" presId="urn:microsoft.com/office/officeart/2009/3/layout/HorizontalOrganizationChart"/>
    <dgm:cxn modelId="{6F15EEB2-D448-924D-8BBC-94B20B5FE4C2}" type="presParOf" srcId="{8C6E95EF-4BD4-EF43-A077-08ADF4D176D1}" destId="{BCEFAF26-5A5C-954E-B0FC-A99784428C0D}" srcOrd="2" destOrd="0" presId="urn:microsoft.com/office/officeart/2009/3/layout/HorizontalOrganizationChart"/>
    <dgm:cxn modelId="{5DC4C95F-F96A-4148-8454-53C962D00A0D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计划职能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2A2299D-D1C2-114F-8D1C-857262A92D7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94866B4C-0863-F149-8367-A4423575F272}" type="par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38DE20A5-4242-3A4A-9AB4-C3506067F18E}" type="sib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A98E236E-3C0B-4845-80AF-652B45CFEE96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7A45670E-DA07-E940-83D3-40AD561460C3}" type="par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3C01DB0C-2003-0F46-8939-CD5A93CAFF77}" type="sib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5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5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5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5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5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5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5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5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5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2938411B-B7F5-0747-9954-7C21CD306EF4}" type="pres">
      <dgm:prSet presAssocID="{94866B4C-0863-F149-8367-A4423575F272}" presName="Name64" presStyleLbl="parChTrans1D2" presStyleIdx="3" presStyleCnt="5"/>
      <dgm:spPr/>
    </dgm:pt>
    <dgm:pt modelId="{38B19AAB-0C45-7B47-B258-A706E823594A}" type="pres">
      <dgm:prSet presAssocID="{82A2299D-D1C2-114F-8D1C-857262A92D78}" presName="hierRoot2" presStyleCnt="0">
        <dgm:presLayoutVars>
          <dgm:hierBranch val="init"/>
        </dgm:presLayoutVars>
      </dgm:prSet>
      <dgm:spPr/>
    </dgm:pt>
    <dgm:pt modelId="{C8066A73-F138-A94F-B15D-BA85728A7DD5}" type="pres">
      <dgm:prSet presAssocID="{82A2299D-D1C2-114F-8D1C-857262A92D78}" presName="rootComposite" presStyleCnt="0"/>
      <dgm:spPr/>
    </dgm:pt>
    <dgm:pt modelId="{7368840E-7568-AB46-86AB-5522C2E78B18}" type="pres">
      <dgm:prSet presAssocID="{82A2299D-D1C2-114F-8D1C-857262A92D78}" presName="rootText" presStyleLbl="node2" presStyleIdx="3" presStyleCnt="5">
        <dgm:presLayoutVars>
          <dgm:chPref val="3"/>
        </dgm:presLayoutVars>
      </dgm:prSet>
      <dgm:spPr/>
    </dgm:pt>
    <dgm:pt modelId="{115F8EA3-417D-F742-A98B-49F1C57A6F6B}" type="pres">
      <dgm:prSet presAssocID="{82A2299D-D1C2-114F-8D1C-857262A92D78}" presName="rootConnector" presStyleLbl="node2" presStyleIdx="3" presStyleCnt="5"/>
      <dgm:spPr/>
    </dgm:pt>
    <dgm:pt modelId="{804F8513-E360-E941-89B3-80F405B35DEE}" type="pres">
      <dgm:prSet presAssocID="{82A2299D-D1C2-114F-8D1C-857262A92D78}" presName="hierChild4" presStyleCnt="0"/>
      <dgm:spPr/>
    </dgm:pt>
    <dgm:pt modelId="{7AF1A68C-D35C-154C-B232-011E7249E6B2}" type="pres">
      <dgm:prSet presAssocID="{82A2299D-D1C2-114F-8D1C-857262A92D78}" presName="hierChild5" presStyleCnt="0"/>
      <dgm:spPr/>
    </dgm:pt>
    <dgm:pt modelId="{DBB6835F-57E4-3A4C-AD27-D3DE559BB53C}" type="pres">
      <dgm:prSet presAssocID="{7A45670E-DA07-E940-83D3-40AD561460C3}" presName="Name64" presStyleLbl="parChTrans1D2" presStyleIdx="4" presStyleCnt="5"/>
      <dgm:spPr/>
    </dgm:pt>
    <dgm:pt modelId="{8C6E95EF-4BD4-EF43-A077-08ADF4D176D1}" type="pres">
      <dgm:prSet presAssocID="{A98E236E-3C0B-4845-80AF-652B45CFEE96}" presName="hierRoot2" presStyleCnt="0">
        <dgm:presLayoutVars>
          <dgm:hierBranch val="init"/>
        </dgm:presLayoutVars>
      </dgm:prSet>
      <dgm:spPr/>
    </dgm:pt>
    <dgm:pt modelId="{95F09504-0F49-4B42-8326-7AD884CCF79B}" type="pres">
      <dgm:prSet presAssocID="{A98E236E-3C0B-4845-80AF-652B45CFEE96}" presName="rootComposite" presStyleCnt="0"/>
      <dgm:spPr/>
    </dgm:pt>
    <dgm:pt modelId="{8B9400FE-6F26-2A48-8ECB-33218128618A}" type="pres">
      <dgm:prSet presAssocID="{A98E236E-3C0B-4845-80AF-652B45CFEE96}" presName="rootText" presStyleLbl="node2" presStyleIdx="4" presStyleCnt="5">
        <dgm:presLayoutVars>
          <dgm:chPref val="3"/>
        </dgm:presLayoutVars>
      </dgm:prSet>
      <dgm:spPr/>
    </dgm:pt>
    <dgm:pt modelId="{8CBC648F-0976-E949-9A3E-6A4F557685DD}" type="pres">
      <dgm:prSet presAssocID="{A98E236E-3C0B-4845-80AF-652B45CFEE96}" presName="rootConnector" presStyleLbl="node2" presStyleIdx="4" presStyleCnt="5"/>
      <dgm:spPr/>
    </dgm:pt>
    <dgm:pt modelId="{A519FB1E-D9B2-5A4A-86E5-1B51ACE65420}" type="pres">
      <dgm:prSet presAssocID="{A98E236E-3C0B-4845-80AF-652B45CFEE96}" presName="hierChild4" presStyleCnt="0"/>
      <dgm:spPr/>
    </dgm:pt>
    <dgm:pt modelId="{BCEFAF26-5A5C-954E-B0FC-A99784428C0D}" type="pres">
      <dgm:prSet presAssocID="{A98E236E-3C0B-4845-80AF-652B45CFEE96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79354A00-F0BF-594C-ABF9-BA26DA8B95E2}" type="presOf" srcId="{18A5DCF8-381A-9740-A1DC-D1A5033A3647}" destId="{B94BF64B-9716-424E-A851-42E8E7B2B9A7}" srcOrd="0" destOrd="0" presId="urn:microsoft.com/office/officeart/2009/3/layout/HorizontalOrganizationChart"/>
    <dgm:cxn modelId="{8C2A6608-F936-C848-B235-A9A3DCF19FB1}" type="presOf" srcId="{3FA44A42-E0AE-412C-8071-9A37D30DD567}" destId="{22C8BBC7-02FA-4EF0-899A-834C1FEE39E3}" srcOrd="0" destOrd="0" presId="urn:microsoft.com/office/officeart/2009/3/layout/HorizontalOrganizationChart"/>
    <dgm:cxn modelId="{17BFE00E-461B-6640-B0F3-3D87636412F6}" type="presOf" srcId="{82A2299D-D1C2-114F-8D1C-857262A92D78}" destId="{115F8EA3-417D-F742-A98B-49F1C57A6F6B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29BB003C-6838-2A45-816D-AF51AC65B661}" type="presOf" srcId="{57E64457-75B6-40DF-86BF-80888D7FBBC5}" destId="{72A5A8A1-C34D-4CC9-B014-4EDC4C60B5CB}" srcOrd="0" destOrd="0" presId="urn:microsoft.com/office/officeart/2009/3/layout/HorizontalOrganizationChart"/>
    <dgm:cxn modelId="{004A1D3F-0624-1B41-A301-A552FD2AA85A}" type="presOf" srcId="{F05BBA42-D7AF-4BA0-8C3F-85B1FE28E48F}" destId="{18DB143D-9E27-4E02-AFA5-F665953CBC10}" srcOrd="0" destOrd="0" presId="urn:microsoft.com/office/officeart/2009/3/layout/HorizontalOrganizationChart"/>
    <dgm:cxn modelId="{83B70D41-63EA-8941-8150-FD0B6BFC5A01}" type="presOf" srcId="{7638F483-EC40-4669-A117-0C6040B4A66B}" destId="{A4529214-DB2D-4B21-8831-F60F2A376559}" srcOrd="1" destOrd="0" presId="urn:microsoft.com/office/officeart/2009/3/layout/HorizontalOrganizationChart"/>
    <dgm:cxn modelId="{C0BAC451-785E-894E-9C1A-B29676CA6577}" type="presOf" srcId="{3FA44A42-E0AE-412C-8071-9A37D30DD567}" destId="{CBD704CC-8D6F-4C39-AFA6-3825EE74A965}" srcOrd="1" destOrd="0" presId="urn:microsoft.com/office/officeart/2009/3/layout/HorizontalOrganizationChart"/>
    <dgm:cxn modelId="{D3A89555-2CE2-7844-B4AB-493079828AA1}" type="presOf" srcId="{7A45670E-DA07-E940-83D3-40AD561460C3}" destId="{DBB6835F-57E4-3A4C-AD27-D3DE559BB53C}" srcOrd="0" destOrd="0" presId="urn:microsoft.com/office/officeart/2009/3/layout/HorizontalOrganizationChart"/>
    <dgm:cxn modelId="{F9F58A6F-D25F-614E-AB02-A5B1AA52D8C8}" type="presOf" srcId="{E2369F6E-DA59-4F6E-BD69-6CAA013A82BE}" destId="{CD82D2C2-9EF5-4CA0-9CEE-9265A38A1F4A}" srcOrd="0" destOrd="0" presId="urn:microsoft.com/office/officeart/2009/3/layout/HorizontalOrganizationChart"/>
    <dgm:cxn modelId="{D6060D7B-95AB-7A40-A1F3-384BCB398CF4}" type="presOf" srcId="{87585F0D-6A81-F747-99EB-D14B33EBB618}" destId="{BCDD8BD9-F9D2-4C44-AB56-5005F5FB7B08}" srcOrd="1" destOrd="0" presId="urn:microsoft.com/office/officeart/2009/3/layout/HorizontalOrganizationChart"/>
    <dgm:cxn modelId="{36BA3D81-4AFC-1249-BA95-74EDEFA710E0}" type="presOf" srcId="{9AC2E227-803C-4016-BF2C-9291B6CAA290}" destId="{2A2AFDF2-2568-44F8-842C-3BFD70D9F2B1}" srcOrd="0" destOrd="0" presId="urn:microsoft.com/office/officeart/2009/3/layout/HorizontalOrganizationChart"/>
    <dgm:cxn modelId="{4479D694-3775-F941-A392-CD0A6773ECB7}" type="presOf" srcId="{A98E236E-3C0B-4845-80AF-652B45CFEE96}" destId="{8B9400FE-6F26-2A48-8ECB-33218128618A}" srcOrd="0" destOrd="0" presId="urn:microsoft.com/office/officeart/2009/3/layout/HorizontalOrganizationChart"/>
    <dgm:cxn modelId="{A4DBDB9E-F1ED-834A-AD6A-7FDF7B01E490}" type="presOf" srcId="{87585F0D-6A81-F747-99EB-D14B33EBB618}" destId="{A73C4A40-2D47-BF42-9EF8-B3BEE9451F45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78D74AA2-2B2F-2C4F-A46A-3E12615F764D}" type="presOf" srcId="{7638F483-EC40-4669-A117-0C6040B4A66B}" destId="{86A07B8D-FF15-4EFF-8681-05A46BF1E797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5EBDCAF-78E0-024C-8C32-C547DAA1E25A}" srcId="{9AC2E227-803C-4016-BF2C-9291B6CAA290}" destId="{A98E236E-3C0B-4845-80AF-652B45CFEE96}" srcOrd="4" destOrd="0" parTransId="{7A45670E-DA07-E940-83D3-40AD561460C3}" sibTransId="{3C01DB0C-2003-0F46-8939-CD5A93CAFF77}"/>
    <dgm:cxn modelId="{B87F23BB-8C3E-0D42-A196-F366A411A63B}" type="presOf" srcId="{A98E236E-3C0B-4845-80AF-652B45CFEE96}" destId="{8CBC648F-0976-E949-9A3E-6A4F557685DD}" srcOrd="1" destOrd="0" presId="urn:microsoft.com/office/officeart/2009/3/layout/HorizontalOrganizationChart"/>
    <dgm:cxn modelId="{5F1E46C9-6AB5-1B47-95E9-402858AEADF7}" type="presOf" srcId="{9AC2E227-803C-4016-BF2C-9291B6CAA290}" destId="{9CD41DA5-A8A9-4189-B933-DCF665F7DF2D}" srcOrd="1" destOrd="0" presId="urn:microsoft.com/office/officeart/2009/3/layout/HorizontalOrganizationChart"/>
    <dgm:cxn modelId="{E2F558CA-8650-5F49-8338-34BFA484C01D}" type="presOf" srcId="{82A2299D-D1C2-114F-8D1C-857262A92D78}" destId="{7368840E-7568-AB46-86AB-5522C2E78B18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67BB38D6-2B48-2046-BCDC-D7A3B5EAEC7C}" type="presOf" srcId="{94866B4C-0863-F149-8367-A4423575F272}" destId="{2938411B-B7F5-0747-9954-7C21CD306EF4}" srcOrd="0" destOrd="0" presId="urn:microsoft.com/office/officeart/2009/3/layout/HorizontalOrganizationChart"/>
    <dgm:cxn modelId="{36607CFE-23A0-F647-8981-FA51883136E6}" srcId="{9AC2E227-803C-4016-BF2C-9291B6CAA290}" destId="{82A2299D-D1C2-114F-8D1C-857262A92D78}" srcOrd="3" destOrd="0" parTransId="{94866B4C-0863-F149-8367-A4423575F272}" sibTransId="{38DE20A5-4242-3A4A-9AB4-C3506067F18E}"/>
    <dgm:cxn modelId="{EF3068AB-0D2D-914A-AB92-7A644E1597DA}" type="presParOf" srcId="{18DB143D-9E27-4E02-AFA5-F665953CBC10}" destId="{07E01157-B979-4F6B-B892-75DB2A2B8B0F}" srcOrd="0" destOrd="0" presId="urn:microsoft.com/office/officeart/2009/3/layout/HorizontalOrganizationChart"/>
    <dgm:cxn modelId="{9D5BA934-1F1E-F249-AF49-5AD92A97BCDA}" type="presParOf" srcId="{07E01157-B979-4F6B-B892-75DB2A2B8B0F}" destId="{F686C23F-604E-4653-B2CB-27DBB6BED631}" srcOrd="0" destOrd="0" presId="urn:microsoft.com/office/officeart/2009/3/layout/HorizontalOrganizationChart"/>
    <dgm:cxn modelId="{293156AA-C194-EF48-AF03-4D80A799841C}" type="presParOf" srcId="{F686C23F-604E-4653-B2CB-27DBB6BED631}" destId="{2A2AFDF2-2568-44F8-842C-3BFD70D9F2B1}" srcOrd="0" destOrd="0" presId="urn:microsoft.com/office/officeart/2009/3/layout/HorizontalOrganizationChart"/>
    <dgm:cxn modelId="{4471A9C5-DDF6-3044-B454-EF6744B76CE0}" type="presParOf" srcId="{F686C23F-604E-4653-B2CB-27DBB6BED631}" destId="{9CD41DA5-A8A9-4189-B933-DCF665F7DF2D}" srcOrd="1" destOrd="0" presId="urn:microsoft.com/office/officeart/2009/3/layout/HorizontalOrganizationChart"/>
    <dgm:cxn modelId="{524C0004-28D2-0E4E-8202-B88B06907AE1}" type="presParOf" srcId="{07E01157-B979-4F6B-B892-75DB2A2B8B0F}" destId="{96876921-77F4-4E08-9148-E99125692808}" srcOrd="1" destOrd="0" presId="urn:microsoft.com/office/officeart/2009/3/layout/HorizontalOrganizationChart"/>
    <dgm:cxn modelId="{CF42D7B1-1D0F-494A-B6DD-8AF1B0392BF3}" type="presParOf" srcId="{96876921-77F4-4E08-9148-E99125692808}" destId="{CD82D2C2-9EF5-4CA0-9CEE-9265A38A1F4A}" srcOrd="0" destOrd="0" presId="urn:microsoft.com/office/officeart/2009/3/layout/HorizontalOrganizationChart"/>
    <dgm:cxn modelId="{6C39CD38-4C64-F245-BC40-E172C26F8FA8}" type="presParOf" srcId="{96876921-77F4-4E08-9148-E99125692808}" destId="{9441C830-A66B-4AFB-9252-8069549D4F0A}" srcOrd="1" destOrd="0" presId="urn:microsoft.com/office/officeart/2009/3/layout/HorizontalOrganizationChart"/>
    <dgm:cxn modelId="{223600F6-719C-5047-B7BE-6A1CDA23A28D}" type="presParOf" srcId="{9441C830-A66B-4AFB-9252-8069549D4F0A}" destId="{FEAC7974-4462-4948-9F19-4D53C38CC88A}" srcOrd="0" destOrd="0" presId="urn:microsoft.com/office/officeart/2009/3/layout/HorizontalOrganizationChart"/>
    <dgm:cxn modelId="{2F86C516-1DC7-9E4D-9206-2999A5D606F5}" type="presParOf" srcId="{FEAC7974-4462-4948-9F19-4D53C38CC88A}" destId="{22C8BBC7-02FA-4EF0-899A-834C1FEE39E3}" srcOrd="0" destOrd="0" presId="urn:microsoft.com/office/officeart/2009/3/layout/HorizontalOrganizationChart"/>
    <dgm:cxn modelId="{652674A5-A7F4-CC47-8F04-4DCA81D5A116}" type="presParOf" srcId="{FEAC7974-4462-4948-9F19-4D53C38CC88A}" destId="{CBD704CC-8D6F-4C39-AFA6-3825EE74A965}" srcOrd="1" destOrd="0" presId="urn:microsoft.com/office/officeart/2009/3/layout/HorizontalOrganizationChart"/>
    <dgm:cxn modelId="{FEBE8C9D-F782-1B44-9A67-5D08E4CEC878}" type="presParOf" srcId="{9441C830-A66B-4AFB-9252-8069549D4F0A}" destId="{C4FE27A9-6818-468D-8F72-5DEAE64958BC}" srcOrd="1" destOrd="0" presId="urn:microsoft.com/office/officeart/2009/3/layout/HorizontalOrganizationChart"/>
    <dgm:cxn modelId="{25298CE0-971C-7A42-BDC7-1619786CE6BF}" type="presParOf" srcId="{9441C830-A66B-4AFB-9252-8069549D4F0A}" destId="{B9E24DCA-DEF6-41DD-8228-40542DF88903}" srcOrd="2" destOrd="0" presId="urn:microsoft.com/office/officeart/2009/3/layout/HorizontalOrganizationChart"/>
    <dgm:cxn modelId="{C9DE6E56-891E-4649-9E59-58A8AEEF42AD}" type="presParOf" srcId="{96876921-77F4-4E08-9148-E99125692808}" destId="{72A5A8A1-C34D-4CC9-B014-4EDC4C60B5CB}" srcOrd="2" destOrd="0" presId="urn:microsoft.com/office/officeart/2009/3/layout/HorizontalOrganizationChart"/>
    <dgm:cxn modelId="{9E5C884B-0B3C-F344-9B5E-61CD5FDB387E}" type="presParOf" srcId="{96876921-77F4-4E08-9148-E99125692808}" destId="{99464D45-2B22-432F-8F6C-3394CEC310A7}" srcOrd="3" destOrd="0" presId="urn:microsoft.com/office/officeart/2009/3/layout/HorizontalOrganizationChart"/>
    <dgm:cxn modelId="{ACF97ADB-E1E9-B045-979D-40F23B2AE200}" type="presParOf" srcId="{99464D45-2B22-432F-8F6C-3394CEC310A7}" destId="{7EEFA05D-0146-474D-BB41-35A44BBAC0EB}" srcOrd="0" destOrd="0" presId="urn:microsoft.com/office/officeart/2009/3/layout/HorizontalOrganizationChart"/>
    <dgm:cxn modelId="{7510E9A6-1032-7540-8484-2AFB56E14F4D}" type="presParOf" srcId="{7EEFA05D-0146-474D-BB41-35A44BBAC0EB}" destId="{86A07B8D-FF15-4EFF-8681-05A46BF1E797}" srcOrd="0" destOrd="0" presId="urn:microsoft.com/office/officeart/2009/3/layout/HorizontalOrganizationChart"/>
    <dgm:cxn modelId="{D35E4A22-0B9A-0349-B1D5-8D0E7F229C5E}" type="presParOf" srcId="{7EEFA05D-0146-474D-BB41-35A44BBAC0EB}" destId="{A4529214-DB2D-4B21-8831-F60F2A376559}" srcOrd="1" destOrd="0" presId="urn:microsoft.com/office/officeart/2009/3/layout/HorizontalOrganizationChart"/>
    <dgm:cxn modelId="{5370C08D-0D35-C146-B787-0EDA0F88901E}" type="presParOf" srcId="{99464D45-2B22-432F-8F6C-3394CEC310A7}" destId="{4C9D6515-EA4F-4DBF-A8FE-0711C70136B1}" srcOrd="1" destOrd="0" presId="urn:microsoft.com/office/officeart/2009/3/layout/HorizontalOrganizationChart"/>
    <dgm:cxn modelId="{5F81DC45-0D66-2940-8418-2083012FBC9C}" type="presParOf" srcId="{99464D45-2B22-432F-8F6C-3394CEC310A7}" destId="{686779DB-34D3-4F60-84B6-A35826FF3C2A}" srcOrd="2" destOrd="0" presId="urn:microsoft.com/office/officeart/2009/3/layout/HorizontalOrganizationChart"/>
    <dgm:cxn modelId="{2457BF8A-1A75-314B-860A-6A2AB3594A6B}" type="presParOf" srcId="{96876921-77F4-4E08-9148-E99125692808}" destId="{B94BF64B-9716-424E-A851-42E8E7B2B9A7}" srcOrd="4" destOrd="0" presId="urn:microsoft.com/office/officeart/2009/3/layout/HorizontalOrganizationChart"/>
    <dgm:cxn modelId="{938A327F-A82A-4646-B60D-4D100972EB82}" type="presParOf" srcId="{96876921-77F4-4E08-9148-E99125692808}" destId="{31E814C1-FFDD-BA48-BF9D-F3C8FF892503}" srcOrd="5" destOrd="0" presId="urn:microsoft.com/office/officeart/2009/3/layout/HorizontalOrganizationChart"/>
    <dgm:cxn modelId="{6FA7DAAE-819B-6141-ADCB-226F7AABD374}" type="presParOf" srcId="{31E814C1-FFDD-BA48-BF9D-F3C8FF892503}" destId="{1780440E-D92A-B040-A710-F8D875101E05}" srcOrd="0" destOrd="0" presId="urn:microsoft.com/office/officeart/2009/3/layout/HorizontalOrganizationChart"/>
    <dgm:cxn modelId="{1B8CD4A4-A0B9-C44B-A211-1A3912CD45F3}" type="presParOf" srcId="{1780440E-D92A-B040-A710-F8D875101E05}" destId="{A73C4A40-2D47-BF42-9EF8-B3BEE9451F45}" srcOrd="0" destOrd="0" presId="urn:microsoft.com/office/officeart/2009/3/layout/HorizontalOrganizationChart"/>
    <dgm:cxn modelId="{566A01E1-DC85-B744-9825-E998AA7B043F}" type="presParOf" srcId="{1780440E-D92A-B040-A710-F8D875101E05}" destId="{BCDD8BD9-F9D2-4C44-AB56-5005F5FB7B08}" srcOrd="1" destOrd="0" presId="urn:microsoft.com/office/officeart/2009/3/layout/HorizontalOrganizationChart"/>
    <dgm:cxn modelId="{DDB5B304-2567-A54E-ADDB-E06A3AFD67E5}" type="presParOf" srcId="{31E814C1-FFDD-BA48-BF9D-F3C8FF892503}" destId="{B22D4294-1D49-E046-9CF9-7B480D0762E6}" srcOrd="1" destOrd="0" presId="urn:microsoft.com/office/officeart/2009/3/layout/HorizontalOrganizationChart"/>
    <dgm:cxn modelId="{9BB28FBE-2DF8-DD4D-B739-2C2360C5E4B2}" type="presParOf" srcId="{31E814C1-FFDD-BA48-BF9D-F3C8FF892503}" destId="{E1D0C206-488D-6348-BEA7-1FE8B1679EF7}" srcOrd="2" destOrd="0" presId="urn:microsoft.com/office/officeart/2009/3/layout/HorizontalOrganizationChart"/>
    <dgm:cxn modelId="{363EE547-6C2D-6440-8824-BF62F1255DBA}" type="presParOf" srcId="{96876921-77F4-4E08-9148-E99125692808}" destId="{2938411B-B7F5-0747-9954-7C21CD306EF4}" srcOrd="6" destOrd="0" presId="urn:microsoft.com/office/officeart/2009/3/layout/HorizontalOrganizationChart"/>
    <dgm:cxn modelId="{9C0D3A86-7174-D847-AD26-868758B15BF0}" type="presParOf" srcId="{96876921-77F4-4E08-9148-E99125692808}" destId="{38B19AAB-0C45-7B47-B258-A706E823594A}" srcOrd="7" destOrd="0" presId="urn:microsoft.com/office/officeart/2009/3/layout/HorizontalOrganizationChart"/>
    <dgm:cxn modelId="{07990F40-6FF6-174C-9DF1-38AB3F34E998}" type="presParOf" srcId="{38B19AAB-0C45-7B47-B258-A706E823594A}" destId="{C8066A73-F138-A94F-B15D-BA85728A7DD5}" srcOrd="0" destOrd="0" presId="urn:microsoft.com/office/officeart/2009/3/layout/HorizontalOrganizationChart"/>
    <dgm:cxn modelId="{6F87BEA4-079D-0B41-B359-FE95A892EB88}" type="presParOf" srcId="{C8066A73-F138-A94F-B15D-BA85728A7DD5}" destId="{7368840E-7568-AB46-86AB-5522C2E78B18}" srcOrd="0" destOrd="0" presId="urn:microsoft.com/office/officeart/2009/3/layout/HorizontalOrganizationChart"/>
    <dgm:cxn modelId="{B0E2650D-01CE-CC47-9BA3-C4D3128E2CBE}" type="presParOf" srcId="{C8066A73-F138-A94F-B15D-BA85728A7DD5}" destId="{115F8EA3-417D-F742-A98B-49F1C57A6F6B}" srcOrd="1" destOrd="0" presId="urn:microsoft.com/office/officeart/2009/3/layout/HorizontalOrganizationChart"/>
    <dgm:cxn modelId="{1351B4B1-2007-464E-A610-0E5057AEC903}" type="presParOf" srcId="{38B19AAB-0C45-7B47-B258-A706E823594A}" destId="{804F8513-E360-E941-89B3-80F405B35DEE}" srcOrd="1" destOrd="0" presId="urn:microsoft.com/office/officeart/2009/3/layout/HorizontalOrganizationChart"/>
    <dgm:cxn modelId="{2728164B-82E2-644B-BFE5-407716F2632E}" type="presParOf" srcId="{38B19AAB-0C45-7B47-B258-A706E823594A}" destId="{7AF1A68C-D35C-154C-B232-011E7249E6B2}" srcOrd="2" destOrd="0" presId="urn:microsoft.com/office/officeart/2009/3/layout/HorizontalOrganizationChart"/>
    <dgm:cxn modelId="{348280CF-DC4A-7341-936E-CB82267E1209}" type="presParOf" srcId="{96876921-77F4-4E08-9148-E99125692808}" destId="{DBB6835F-57E4-3A4C-AD27-D3DE559BB53C}" srcOrd="8" destOrd="0" presId="urn:microsoft.com/office/officeart/2009/3/layout/HorizontalOrganizationChart"/>
    <dgm:cxn modelId="{1F02AC1E-7EB2-6242-917B-C7CFD6D3182A}" type="presParOf" srcId="{96876921-77F4-4E08-9148-E99125692808}" destId="{8C6E95EF-4BD4-EF43-A077-08ADF4D176D1}" srcOrd="9" destOrd="0" presId="urn:microsoft.com/office/officeart/2009/3/layout/HorizontalOrganizationChart"/>
    <dgm:cxn modelId="{6123BB33-3454-6743-A457-224D498A0582}" type="presParOf" srcId="{8C6E95EF-4BD4-EF43-A077-08ADF4D176D1}" destId="{95F09504-0F49-4B42-8326-7AD884CCF79B}" srcOrd="0" destOrd="0" presId="urn:microsoft.com/office/officeart/2009/3/layout/HorizontalOrganizationChart"/>
    <dgm:cxn modelId="{26DEF791-159C-0B40-8CD9-AF4DB28D9C53}" type="presParOf" srcId="{95F09504-0F49-4B42-8326-7AD884CCF79B}" destId="{8B9400FE-6F26-2A48-8ECB-33218128618A}" srcOrd="0" destOrd="0" presId="urn:microsoft.com/office/officeart/2009/3/layout/HorizontalOrganizationChart"/>
    <dgm:cxn modelId="{471CE1E5-896A-AD46-9A3F-C987F46E2002}" type="presParOf" srcId="{95F09504-0F49-4B42-8326-7AD884CCF79B}" destId="{8CBC648F-0976-E949-9A3E-6A4F557685DD}" srcOrd="1" destOrd="0" presId="urn:microsoft.com/office/officeart/2009/3/layout/HorizontalOrganizationChart"/>
    <dgm:cxn modelId="{57923C8C-E1B0-6A40-B5BF-0B2642EF7410}" type="presParOf" srcId="{8C6E95EF-4BD4-EF43-A077-08ADF4D176D1}" destId="{A519FB1E-D9B2-5A4A-86E5-1B51ACE65420}" srcOrd="1" destOrd="0" presId="urn:microsoft.com/office/officeart/2009/3/layout/HorizontalOrganizationChart"/>
    <dgm:cxn modelId="{6F15EEB2-D448-924D-8BBC-94B20B5FE4C2}" type="presParOf" srcId="{8C6E95EF-4BD4-EF43-A077-08ADF4D176D1}" destId="{BCEFAF26-5A5C-954E-B0FC-A99784428C0D}" srcOrd="2" destOrd="0" presId="urn:microsoft.com/office/officeart/2009/3/layout/HorizontalOrganizationChart"/>
    <dgm:cxn modelId="{5DC4C95F-F96A-4148-8454-53C962D00A0D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计划职能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2A2299D-D1C2-114F-8D1C-857262A92D7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94866B4C-0863-F149-8367-A4423575F272}" type="par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38DE20A5-4242-3A4A-9AB4-C3506067F18E}" type="sib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A98E236E-3C0B-4845-80AF-652B45CFEE96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7A45670E-DA07-E940-83D3-40AD561460C3}" type="par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3C01DB0C-2003-0F46-8939-CD5A93CAFF77}" type="sib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5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5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5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5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5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5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5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5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5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2938411B-B7F5-0747-9954-7C21CD306EF4}" type="pres">
      <dgm:prSet presAssocID="{94866B4C-0863-F149-8367-A4423575F272}" presName="Name64" presStyleLbl="parChTrans1D2" presStyleIdx="3" presStyleCnt="5"/>
      <dgm:spPr/>
    </dgm:pt>
    <dgm:pt modelId="{38B19AAB-0C45-7B47-B258-A706E823594A}" type="pres">
      <dgm:prSet presAssocID="{82A2299D-D1C2-114F-8D1C-857262A92D78}" presName="hierRoot2" presStyleCnt="0">
        <dgm:presLayoutVars>
          <dgm:hierBranch val="init"/>
        </dgm:presLayoutVars>
      </dgm:prSet>
      <dgm:spPr/>
    </dgm:pt>
    <dgm:pt modelId="{C8066A73-F138-A94F-B15D-BA85728A7DD5}" type="pres">
      <dgm:prSet presAssocID="{82A2299D-D1C2-114F-8D1C-857262A92D78}" presName="rootComposite" presStyleCnt="0"/>
      <dgm:spPr/>
    </dgm:pt>
    <dgm:pt modelId="{7368840E-7568-AB46-86AB-5522C2E78B18}" type="pres">
      <dgm:prSet presAssocID="{82A2299D-D1C2-114F-8D1C-857262A92D78}" presName="rootText" presStyleLbl="node2" presStyleIdx="3" presStyleCnt="5">
        <dgm:presLayoutVars>
          <dgm:chPref val="3"/>
        </dgm:presLayoutVars>
      </dgm:prSet>
      <dgm:spPr/>
    </dgm:pt>
    <dgm:pt modelId="{115F8EA3-417D-F742-A98B-49F1C57A6F6B}" type="pres">
      <dgm:prSet presAssocID="{82A2299D-D1C2-114F-8D1C-857262A92D78}" presName="rootConnector" presStyleLbl="node2" presStyleIdx="3" presStyleCnt="5"/>
      <dgm:spPr/>
    </dgm:pt>
    <dgm:pt modelId="{804F8513-E360-E941-89B3-80F405B35DEE}" type="pres">
      <dgm:prSet presAssocID="{82A2299D-D1C2-114F-8D1C-857262A92D78}" presName="hierChild4" presStyleCnt="0"/>
      <dgm:spPr/>
    </dgm:pt>
    <dgm:pt modelId="{7AF1A68C-D35C-154C-B232-011E7249E6B2}" type="pres">
      <dgm:prSet presAssocID="{82A2299D-D1C2-114F-8D1C-857262A92D78}" presName="hierChild5" presStyleCnt="0"/>
      <dgm:spPr/>
    </dgm:pt>
    <dgm:pt modelId="{DBB6835F-57E4-3A4C-AD27-D3DE559BB53C}" type="pres">
      <dgm:prSet presAssocID="{7A45670E-DA07-E940-83D3-40AD561460C3}" presName="Name64" presStyleLbl="parChTrans1D2" presStyleIdx="4" presStyleCnt="5"/>
      <dgm:spPr/>
    </dgm:pt>
    <dgm:pt modelId="{8C6E95EF-4BD4-EF43-A077-08ADF4D176D1}" type="pres">
      <dgm:prSet presAssocID="{A98E236E-3C0B-4845-80AF-652B45CFEE96}" presName="hierRoot2" presStyleCnt="0">
        <dgm:presLayoutVars>
          <dgm:hierBranch val="init"/>
        </dgm:presLayoutVars>
      </dgm:prSet>
      <dgm:spPr/>
    </dgm:pt>
    <dgm:pt modelId="{95F09504-0F49-4B42-8326-7AD884CCF79B}" type="pres">
      <dgm:prSet presAssocID="{A98E236E-3C0B-4845-80AF-652B45CFEE96}" presName="rootComposite" presStyleCnt="0"/>
      <dgm:spPr/>
    </dgm:pt>
    <dgm:pt modelId="{8B9400FE-6F26-2A48-8ECB-33218128618A}" type="pres">
      <dgm:prSet presAssocID="{A98E236E-3C0B-4845-80AF-652B45CFEE96}" presName="rootText" presStyleLbl="node2" presStyleIdx="4" presStyleCnt="5">
        <dgm:presLayoutVars>
          <dgm:chPref val="3"/>
        </dgm:presLayoutVars>
      </dgm:prSet>
      <dgm:spPr/>
    </dgm:pt>
    <dgm:pt modelId="{8CBC648F-0976-E949-9A3E-6A4F557685DD}" type="pres">
      <dgm:prSet presAssocID="{A98E236E-3C0B-4845-80AF-652B45CFEE96}" presName="rootConnector" presStyleLbl="node2" presStyleIdx="4" presStyleCnt="5"/>
      <dgm:spPr/>
    </dgm:pt>
    <dgm:pt modelId="{A519FB1E-D9B2-5A4A-86E5-1B51ACE65420}" type="pres">
      <dgm:prSet presAssocID="{A98E236E-3C0B-4845-80AF-652B45CFEE96}" presName="hierChild4" presStyleCnt="0"/>
      <dgm:spPr/>
    </dgm:pt>
    <dgm:pt modelId="{BCEFAF26-5A5C-954E-B0FC-A99784428C0D}" type="pres">
      <dgm:prSet presAssocID="{A98E236E-3C0B-4845-80AF-652B45CFEE96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79354A00-F0BF-594C-ABF9-BA26DA8B95E2}" type="presOf" srcId="{18A5DCF8-381A-9740-A1DC-D1A5033A3647}" destId="{B94BF64B-9716-424E-A851-42E8E7B2B9A7}" srcOrd="0" destOrd="0" presId="urn:microsoft.com/office/officeart/2009/3/layout/HorizontalOrganizationChart"/>
    <dgm:cxn modelId="{8C2A6608-F936-C848-B235-A9A3DCF19FB1}" type="presOf" srcId="{3FA44A42-E0AE-412C-8071-9A37D30DD567}" destId="{22C8BBC7-02FA-4EF0-899A-834C1FEE39E3}" srcOrd="0" destOrd="0" presId="urn:microsoft.com/office/officeart/2009/3/layout/HorizontalOrganizationChart"/>
    <dgm:cxn modelId="{17BFE00E-461B-6640-B0F3-3D87636412F6}" type="presOf" srcId="{82A2299D-D1C2-114F-8D1C-857262A92D78}" destId="{115F8EA3-417D-F742-A98B-49F1C57A6F6B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29BB003C-6838-2A45-816D-AF51AC65B661}" type="presOf" srcId="{57E64457-75B6-40DF-86BF-80888D7FBBC5}" destId="{72A5A8A1-C34D-4CC9-B014-4EDC4C60B5CB}" srcOrd="0" destOrd="0" presId="urn:microsoft.com/office/officeart/2009/3/layout/HorizontalOrganizationChart"/>
    <dgm:cxn modelId="{004A1D3F-0624-1B41-A301-A552FD2AA85A}" type="presOf" srcId="{F05BBA42-D7AF-4BA0-8C3F-85B1FE28E48F}" destId="{18DB143D-9E27-4E02-AFA5-F665953CBC10}" srcOrd="0" destOrd="0" presId="urn:microsoft.com/office/officeart/2009/3/layout/HorizontalOrganizationChart"/>
    <dgm:cxn modelId="{83B70D41-63EA-8941-8150-FD0B6BFC5A01}" type="presOf" srcId="{7638F483-EC40-4669-A117-0C6040B4A66B}" destId="{A4529214-DB2D-4B21-8831-F60F2A376559}" srcOrd="1" destOrd="0" presId="urn:microsoft.com/office/officeart/2009/3/layout/HorizontalOrganizationChart"/>
    <dgm:cxn modelId="{C0BAC451-785E-894E-9C1A-B29676CA6577}" type="presOf" srcId="{3FA44A42-E0AE-412C-8071-9A37D30DD567}" destId="{CBD704CC-8D6F-4C39-AFA6-3825EE74A965}" srcOrd="1" destOrd="0" presId="urn:microsoft.com/office/officeart/2009/3/layout/HorizontalOrganizationChart"/>
    <dgm:cxn modelId="{D3A89555-2CE2-7844-B4AB-493079828AA1}" type="presOf" srcId="{7A45670E-DA07-E940-83D3-40AD561460C3}" destId="{DBB6835F-57E4-3A4C-AD27-D3DE559BB53C}" srcOrd="0" destOrd="0" presId="urn:microsoft.com/office/officeart/2009/3/layout/HorizontalOrganizationChart"/>
    <dgm:cxn modelId="{F9F58A6F-D25F-614E-AB02-A5B1AA52D8C8}" type="presOf" srcId="{E2369F6E-DA59-4F6E-BD69-6CAA013A82BE}" destId="{CD82D2C2-9EF5-4CA0-9CEE-9265A38A1F4A}" srcOrd="0" destOrd="0" presId="urn:microsoft.com/office/officeart/2009/3/layout/HorizontalOrganizationChart"/>
    <dgm:cxn modelId="{D6060D7B-95AB-7A40-A1F3-384BCB398CF4}" type="presOf" srcId="{87585F0D-6A81-F747-99EB-D14B33EBB618}" destId="{BCDD8BD9-F9D2-4C44-AB56-5005F5FB7B08}" srcOrd="1" destOrd="0" presId="urn:microsoft.com/office/officeart/2009/3/layout/HorizontalOrganizationChart"/>
    <dgm:cxn modelId="{36BA3D81-4AFC-1249-BA95-74EDEFA710E0}" type="presOf" srcId="{9AC2E227-803C-4016-BF2C-9291B6CAA290}" destId="{2A2AFDF2-2568-44F8-842C-3BFD70D9F2B1}" srcOrd="0" destOrd="0" presId="urn:microsoft.com/office/officeart/2009/3/layout/HorizontalOrganizationChart"/>
    <dgm:cxn modelId="{4479D694-3775-F941-A392-CD0A6773ECB7}" type="presOf" srcId="{A98E236E-3C0B-4845-80AF-652B45CFEE96}" destId="{8B9400FE-6F26-2A48-8ECB-33218128618A}" srcOrd="0" destOrd="0" presId="urn:microsoft.com/office/officeart/2009/3/layout/HorizontalOrganizationChart"/>
    <dgm:cxn modelId="{A4DBDB9E-F1ED-834A-AD6A-7FDF7B01E490}" type="presOf" srcId="{87585F0D-6A81-F747-99EB-D14B33EBB618}" destId="{A73C4A40-2D47-BF42-9EF8-B3BEE9451F45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78D74AA2-2B2F-2C4F-A46A-3E12615F764D}" type="presOf" srcId="{7638F483-EC40-4669-A117-0C6040B4A66B}" destId="{86A07B8D-FF15-4EFF-8681-05A46BF1E797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5EBDCAF-78E0-024C-8C32-C547DAA1E25A}" srcId="{9AC2E227-803C-4016-BF2C-9291B6CAA290}" destId="{A98E236E-3C0B-4845-80AF-652B45CFEE96}" srcOrd="4" destOrd="0" parTransId="{7A45670E-DA07-E940-83D3-40AD561460C3}" sibTransId="{3C01DB0C-2003-0F46-8939-CD5A93CAFF77}"/>
    <dgm:cxn modelId="{B87F23BB-8C3E-0D42-A196-F366A411A63B}" type="presOf" srcId="{A98E236E-3C0B-4845-80AF-652B45CFEE96}" destId="{8CBC648F-0976-E949-9A3E-6A4F557685DD}" srcOrd="1" destOrd="0" presId="urn:microsoft.com/office/officeart/2009/3/layout/HorizontalOrganizationChart"/>
    <dgm:cxn modelId="{5F1E46C9-6AB5-1B47-95E9-402858AEADF7}" type="presOf" srcId="{9AC2E227-803C-4016-BF2C-9291B6CAA290}" destId="{9CD41DA5-A8A9-4189-B933-DCF665F7DF2D}" srcOrd="1" destOrd="0" presId="urn:microsoft.com/office/officeart/2009/3/layout/HorizontalOrganizationChart"/>
    <dgm:cxn modelId="{E2F558CA-8650-5F49-8338-34BFA484C01D}" type="presOf" srcId="{82A2299D-D1C2-114F-8D1C-857262A92D78}" destId="{7368840E-7568-AB46-86AB-5522C2E78B18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67BB38D6-2B48-2046-BCDC-D7A3B5EAEC7C}" type="presOf" srcId="{94866B4C-0863-F149-8367-A4423575F272}" destId="{2938411B-B7F5-0747-9954-7C21CD306EF4}" srcOrd="0" destOrd="0" presId="urn:microsoft.com/office/officeart/2009/3/layout/HorizontalOrganizationChart"/>
    <dgm:cxn modelId="{36607CFE-23A0-F647-8981-FA51883136E6}" srcId="{9AC2E227-803C-4016-BF2C-9291B6CAA290}" destId="{82A2299D-D1C2-114F-8D1C-857262A92D78}" srcOrd="3" destOrd="0" parTransId="{94866B4C-0863-F149-8367-A4423575F272}" sibTransId="{38DE20A5-4242-3A4A-9AB4-C3506067F18E}"/>
    <dgm:cxn modelId="{EF3068AB-0D2D-914A-AB92-7A644E1597DA}" type="presParOf" srcId="{18DB143D-9E27-4E02-AFA5-F665953CBC10}" destId="{07E01157-B979-4F6B-B892-75DB2A2B8B0F}" srcOrd="0" destOrd="0" presId="urn:microsoft.com/office/officeart/2009/3/layout/HorizontalOrganizationChart"/>
    <dgm:cxn modelId="{9D5BA934-1F1E-F249-AF49-5AD92A97BCDA}" type="presParOf" srcId="{07E01157-B979-4F6B-B892-75DB2A2B8B0F}" destId="{F686C23F-604E-4653-B2CB-27DBB6BED631}" srcOrd="0" destOrd="0" presId="urn:microsoft.com/office/officeart/2009/3/layout/HorizontalOrganizationChart"/>
    <dgm:cxn modelId="{293156AA-C194-EF48-AF03-4D80A799841C}" type="presParOf" srcId="{F686C23F-604E-4653-B2CB-27DBB6BED631}" destId="{2A2AFDF2-2568-44F8-842C-3BFD70D9F2B1}" srcOrd="0" destOrd="0" presId="urn:microsoft.com/office/officeart/2009/3/layout/HorizontalOrganizationChart"/>
    <dgm:cxn modelId="{4471A9C5-DDF6-3044-B454-EF6744B76CE0}" type="presParOf" srcId="{F686C23F-604E-4653-B2CB-27DBB6BED631}" destId="{9CD41DA5-A8A9-4189-B933-DCF665F7DF2D}" srcOrd="1" destOrd="0" presId="urn:microsoft.com/office/officeart/2009/3/layout/HorizontalOrganizationChart"/>
    <dgm:cxn modelId="{524C0004-28D2-0E4E-8202-B88B06907AE1}" type="presParOf" srcId="{07E01157-B979-4F6B-B892-75DB2A2B8B0F}" destId="{96876921-77F4-4E08-9148-E99125692808}" srcOrd="1" destOrd="0" presId="urn:microsoft.com/office/officeart/2009/3/layout/HorizontalOrganizationChart"/>
    <dgm:cxn modelId="{CF42D7B1-1D0F-494A-B6DD-8AF1B0392BF3}" type="presParOf" srcId="{96876921-77F4-4E08-9148-E99125692808}" destId="{CD82D2C2-9EF5-4CA0-9CEE-9265A38A1F4A}" srcOrd="0" destOrd="0" presId="urn:microsoft.com/office/officeart/2009/3/layout/HorizontalOrganizationChart"/>
    <dgm:cxn modelId="{6C39CD38-4C64-F245-BC40-E172C26F8FA8}" type="presParOf" srcId="{96876921-77F4-4E08-9148-E99125692808}" destId="{9441C830-A66B-4AFB-9252-8069549D4F0A}" srcOrd="1" destOrd="0" presId="urn:microsoft.com/office/officeart/2009/3/layout/HorizontalOrganizationChart"/>
    <dgm:cxn modelId="{223600F6-719C-5047-B7BE-6A1CDA23A28D}" type="presParOf" srcId="{9441C830-A66B-4AFB-9252-8069549D4F0A}" destId="{FEAC7974-4462-4948-9F19-4D53C38CC88A}" srcOrd="0" destOrd="0" presId="urn:microsoft.com/office/officeart/2009/3/layout/HorizontalOrganizationChart"/>
    <dgm:cxn modelId="{2F86C516-1DC7-9E4D-9206-2999A5D606F5}" type="presParOf" srcId="{FEAC7974-4462-4948-9F19-4D53C38CC88A}" destId="{22C8BBC7-02FA-4EF0-899A-834C1FEE39E3}" srcOrd="0" destOrd="0" presId="urn:microsoft.com/office/officeart/2009/3/layout/HorizontalOrganizationChart"/>
    <dgm:cxn modelId="{652674A5-A7F4-CC47-8F04-4DCA81D5A116}" type="presParOf" srcId="{FEAC7974-4462-4948-9F19-4D53C38CC88A}" destId="{CBD704CC-8D6F-4C39-AFA6-3825EE74A965}" srcOrd="1" destOrd="0" presId="urn:microsoft.com/office/officeart/2009/3/layout/HorizontalOrganizationChart"/>
    <dgm:cxn modelId="{FEBE8C9D-F782-1B44-9A67-5D08E4CEC878}" type="presParOf" srcId="{9441C830-A66B-4AFB-9252-8069549D4F0A}" destId="{C4FE27A9-6818-468D-8F72-5DEAE64958BC}" srcOrd="1" destOrd="0" presId="urn:microsoft.com/office/officeart/2009/3/layout/HorizontalOrganizationChart"/>
    <dgm:cxn modelId="{25298CE0-971C-7A42-BDC7-1619786CE6BF}" type="presParOf" srcId="{9441C830-A66B-4AFB-9252-8069549D4F0A}" destId="{B9E24DCA-DEF6-41DD-8228-40542DF88903}" srcOrd="2" destOrd="0" presId="urn:microsoft.com/office/officeart/2009/3/layout/HorizontalOrganizationChart"/>
    <dgm:cxn modelId="{C9DE6E56-891E-4649-9E59-58A8AEEF42AD}" type="presParOf" srcId="{96876921-77F4-4E08-9148-E99125692808}" destId="{72A5A8A1-C34D-4CC9-B014-4EDC4C60B5CB}" srcOrd="2" destOrd="0" presId="urn:microsoft.com/office/officeart/2009/3/layout/HorizontalOrganizationChart"/>
    <dgm:cxn modelId="{9E5C884B-0B3C-F344-9B5E-61CD5FDB387E}" type="presParOf" srcId="{96876921-77F4-4E08-9148-E99125692808}" destId="{99464D45-2B22-432F-8F6C-3394CEC310A7}" srcOrd="3" destOrd="0" presId="urn:microsoft.com/office/officeart/2009/3/layout/HorizontalOrganizationChart"/>
    <dgm:cxn modelId="{ACF97ADB-E1E9-B045-979D-40F23B2AE200}" type="presParOf" srcId="{99464D45-2B22-432F-8F6C-3394CEC310A7}" destId="{7EEFA05D-0146-474D-BB41-35A44BBAC0EB}" srcOrd="0" destOrd="0" presId="urn:microsoft.com/office/officeart/2009/3/layout/HorizontalOrganizationChart"/>
    <dgm:cxn modelId="{7510E9A6-1032-7540-8484-2AFB56E14F4D}" type="presParOf" srcId="{7EEFA05D-0146-474D-BB41-35A44BBAC0EB}" destId="{86A07B8D-FF15-4EFF-8681-05A46BF1E797}" srcOrd="0" destOrd="0" presId="urn:microsoft.com/office/officeart/2009/3/layout/HorizontalOrganizationChart"/>
    <dgm:cxn modelId="{D35E4A22-0B9A-0349-B1D5-8D0E7F229C5E}" type="presParOf" srcId="{7EEFA05D-0146-474D-BB41-35A44BBAC0EB}" destId="{A4529214-DB2D-4B21-8831-F60F2A376559}" srcOrd="1" destOrd="0" presId="urn:microsoft.com/office/officeart/2009/3/layout/HorizontalOrganizationChart"/>
    <dgm:cxn modelId="{5370C08D-0D35-C146-B787-0EDA0F88901E}" type="presParOf" srcId="{99464D45-2B22-432F-8F6C-3394CEC310A7}" destId="{4C9D6515-EA4F-4DBF-A8FE-0711C70136B1}" srcOrd="1" destOrd="0" presId="urn:microsoft.com/office/officeart/2009/3/layout/HorizontalOrganizationChart"/>
    <dgm:cxn modelId="{5F81DC45-0D66-2940-8418-2083012FBC9C}" type="presParOf" srcId="{99464D45-2B22-432F-8F6C-3394CEC310A7}" destId="{686779DB-34D3-4F60-84B6-A35826FF3C2A}" srcOrd="2" destOrd="0" presId="urn:microsoft.com/office/officeart/2009/3/layout/HorizontalOrganizationChart"/>
    <dgm:cxn modelId="{2457BF8A-1A75-314B-860A-6A2AB3594A6B}" type="presParOf" srcId="{96876921-77F4-4E08-9148-E99125692808}" destId="{B94BF64B-9716-424E-A851-42E8E7B2B9A7}" srcOrd="4" destOrd="0" presId="urn:microsoft.com/office/officeart/2009/3/layout/HorizontalOrganizationChart"/>
    <dgm:cxn modelId="{938A327F-A82A-4646-B60D-4D100972EB82}" type="presParOf" srcId="{96876921-77F4-4E08-9148-E99125692808}" destId="{31E814C1-FFDD-BA48-BF9D-F3C8FF892503}" srcOrd="5" destOrd="0" presId="urn:microsoft.com/office/officeart/2009/3/layout/HorizontalOrganizationChart"/>
    <dgm:cxn modelId="{6FA7DAAE-819B-6141-ADCB-226F7AABD374}" type="presParOf" srcId="{31E814C1-FFDD-BA48-BF9D-F3C8FF892503}" destId="{1780440E-D92A-B040-A710-F8D875101E05}" srcOrd="0" destOrd="0" presId="urn:microsoft.com/office/officeart/2009/3/layout/HorizontalOrganizationChart"/>
    <dgm:cxn modelId="{1B8CD4A4-A0B9-C44B-A211-1A3912CD45F3}" type="presParOf" srcId="{1780440E-D92A-B040-A710-F8D875101E05}" destId="{A73C4A40-2D47-BF42-9EF8-B3BEE9451F45}" srcOrd="0" destOrd="0" presId="urn:microsoft.com/office/officeart/2009/3/layout/HorizontalOrganizationChart"/>
    <dgm:cxn modelId="{566A01E1-DC85-B744-9825-E998AA7B043F}" type="presParOf" srcId="{1780440E-D92A-B040-A710-F8D875101E05}" destId="{BCDD8BD9-F9D2-4C44-AB56-5005F5FB7B08}" srcOrd="1" destOrd="0" presId="urn:microsoft.com/office/officeart/2009/3/layout/HorizontalOrganizationChart"/>
    <dgm:cxn modelId="{DDB5B304-2567-A54E-ADDB-E06A3AFD67E5}" type="presParOf" srcId="{31E814C1-FFDD-BA48-BF9D-F3C8FF892503}" destId="{B22D4294-1D49-E046-9CF9-7B480D0762E6}" srcOrd="1" destOrd="0" presId="urn:microsoft.com/office/officeart/2009/3/layout/HorizontalOrganizationChart"/>
    <dgm:cxn modelId="{9BB28FBE-2DF8-DD4D-B739-2C2360C5E4B2}" type="presParOf" srcId="{31E814C1-FFDD-BA48-BF9D-F3C8FF892503}" destId="{E1D0C206-488D-6348-BEA7-1FE8B1679EF7}" srcOrd="2" destOrd="0" presId="urn:microsoft.com/office/officeart/2009/3/layout/HorizontalOrganizationChart"/>
    <dgm:cxn modelId="{363EE547-6C2D-6440-8824-BF62F1255DBA}" type="presParOf" srcId="{96876921-77F4-4E08-9148-E99125692808}" destId="{2938411B-B7F5-0747-9954-7C21CD306EF4}" srcOrd="6" destOrd="0" presId="urn:microsoft.com/office/officeart/2009/3/layout/HorizontalOrganizationChart"/>
    <dgm:cxn modelId="{9C0D3A86-7174-D847-AD26-868758B15BF0}" type="presParOf" srcId="{96876921-77F4-4E08-9148-E99125692808}" destId="{38B19AAB-0C45-7B47-B258-A706E823594A}" srcOrd="7" destOrd="0" presId="urn:microsoft.com/office/officeart/2009/3/layout/HorizontalOrganizationChart"/>
    <dgm:cxn modelId="{07990F40-6FF6-174C-9DF1-38AB3F34E998}" type="presParOf" srcId="{38B19AAB-0C45-7B47-B258-A706E823594A}" destId="{C8066A73-F138-A94F-B15D-BA85728A7DD5}" srcOrd="0" destOrd="0" presId="urn:microsoft.com/office/officeart/2009/3/layout/HorizontalOrganizationChart"/>
    <dgm:cxn modelId="{6F87BEA4-079D-0B41-B359-FE95A892EB88}" type="presParOf" srcId="{C8066A73-F138-A94F-B15D-BA85728A7DD5}" destId="{7368840E-7568-AB46-86AB-5522C2E78B18}" srcOrd="0" destOrd="0" presId="urn:microsoft.com/office/officeart/2009/3/layout/HorizontalOrganizationChart"/>
    <dgm:cxn modelId="{B0E2650D-01CE-CC47-9BA3-C4D3128E2CBE}" type="presParOf" srcId="{C8066A73-F138-A94F-B15D-BA85728A7DD5}" destId="{115F8EA3-417D-F742-A98B-49F1C57A6F6B}" srcOrd="1" destOrd="0" presId="urn:microsoft.com/office/officeart/2009/3/layout/HorizontalOrganizationChart"/>
    <dgm:cxn modelId="{1351B4B1-2007-464E-A610-0E5057AEC903}" type="presParOf" srcId="{38B19AAB-0C45-7B47-B258-A706E823594A}" destId="{804F8513-E360-E941-89B3-80F405B35DEE}" srcOrd="1" destOrd="0" presId="urn:microsoft.com/office/officeart/2009/3/layout/HorizontalOrganizationChart"/>
    <dgm:cxn modelId="{2728164B-82E2-644B-BFE5-407716F2632E}" type="presParOf" srcId="{38B19AAB-0C45-7B47-B258-A706E823594A}" destId="{7AF1A68C-D35C-154C-B232-011E7249E6B2}" srcOrd="2" destOrd="0" presId="urn:microsoft.com/office/officeart/2009/3/layout/HorizontalOrganizationChart"/>
    <dgm:cxn modelId="{348280CF-DC4A-7341-936E-CB82267E1209}" type="presParOf" srcId="{96876921-77F4-4E08-9148-E99125692808}" destId="{DBB6835F-57E4-3A4C-AD27-D3DE559BB53C}" srcOrd="8" destOrd="0" presId="urn:microsoft.com/office/officeart/2009/3/layout/HorizontalOrganizationChart"/>
    <dgm:cxn modelId="{1F02AC1E-7EB2-6242-917B-C7CFD6D3182A}" type="presParOf" srcId="{96876921-77F4-4E08-9148-E99125692808}" destId="{8C6E95EF-4BD4-EF43-A077-08ADF4D176D1}" srcOrd="9" destOrd="0" presId="urn:microsoft.com/office/officeart/2009/3/layout/HorizontalOrganizationChart"/>
    <dgm:cxn modelId="{6123BB33-3454-6743-A457-224D498A0582}" type="presParOf" srcId="{8C6E95EF-4BD4-EF43-A077-08ADF4D176D1}" destId="{95F09504-0F49-4B42-8326-7AD884CCF79B}" srcOrd="0" destOrd="0" presId="urn:microsoft.com/office/officeart/2009/3/layout/HorizontalOrganizationChart"/>
    <dgm:cxn modelId="{26DEF791-159C-0B40-8CD9-AF4DB28D9C53}" type="presParOf" srcId="{95F09504-0F49-4B42-8326-7AD884CCF79B}" destId="{8B9400FE-6F26-2A48-8ECB-33218128618A}" srcOrd="0" destOrd="0" presId="urn:microsoft.com/office/officeart/2009/3/layout/HorizontalOrganizationChart"/>
    <dgm:cxn modelId="{471CE1E5-896A-AD46-9A3F-C987F46E2002}" type="presParOf" srcId="{95F09504-0F49-4B42-8326-7AD884CCF79B}" destId="{8CBC648F-0976-E949-9A3E-6A4F557685DD}" srcOrd="1" destOrd="0" presId="urn:microsoft.com/office/officeart/2009/3/layout/HorizontalOrganizationChart"/>
    <dgm:cxn modelId="{57923C8C-E1B0-6A40-B5BF-0B2642EF7410}" type="presParOf" srcId="{8C6E95EF-4BD4-EF43-A077-08ADF4D176D1}" destId="{A519FB1E-D9B2-5A4A-86E5-1B51ACE65420}" srcOrd="1" destOrd="0" presId="urn:microsoft.com/office/officeart/2009/3/layout/HorizontalOrganizationChart"/>
    <dgm:cxn modelId="{6F15EEB2-D448-924D-8BBC-94B20B5FE4C2}" type="presParOf" srcId="{8C6E95EF-4BD4-EF43-A077-08ADF4D176D1}" destId="{BCEFAF26-5A5C-954E-B0FC-A99784428C0D}" srcOrd="2" destOrd="0" presId="urn:microsoft.com/office/officeart/2009/3/layout/HorizontalOrganizationChart"/>
    <dgm:cxn modelId="{5DC4C95F-F96A-4148-8454-53C962D00A0D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计划职能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2A2299D-D1C2-114F-8D1C-857262A92D7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94866B4C-0863-F149-8367-A4423575F272}" type="par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38DE20A5-4242-3A4A-9AB4-C3506067F18E}" type="sib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A98E236E-3C0B-4845-80AF-652B45CFEE96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7A45670E-DA07-E940-83D3-40AD561460C3}" type="par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3C01DB0C-2003-0F46-8939-CD5A93CAFF77}" type="sib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5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5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5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5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5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5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5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5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5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2938411B-B7F5-0747-9954-7C21CD306EF4}" type="pres">
      <dgm:prSet presAssocID="{94866B4C-0863-F149-8367-A4423575F272}" presName="Name64" presStyleLbl="parChTrans1D2" presStyleIdx="3" presStyleCnt="5"/>
      <dgm:spPr/>
    </dgm:pt>
    <dgm:pt modelId="{38B19AAB-0C45-7B47-B258-A706E823594A}" type="pres">
      <dgm:prSet presAssocID="{82A2299D-D1C2-114F-8D1C-857262A92D78}" presName="hierRoot2" presStyleCnt="0">
        <dgm:presLayoutVars>
          <dgm:hierBranch val="init"/>
        </dgm:presLayoutVars>
      </dgm:prSet>
      <dgm:spPr/>
    </dgm:pt>
    <dgm:pt modelId="{C8066A73-F138-A94F-B15D-BA85728A7DD5}" type="pres">
      <dgm:prSet presAssocID="{82A2299D-D1C2-114F-8D1C-857262A92D78}" presName="rootComposite" presStyleCnt="0"/>
      <dgm:spPr/>
    </dgm:pt>
    <dgm:pt modelId="{7368840E-7568-AB46-86AB-5522C2E78B18}" type="pres">
      <dgm:prSet presAssocID="{82A2299D-D1C2-114F-8D1C-857262A92D78}" presName="rootText" presStyleLbl="node2" presStyleIdx="3" presStyleCnt="5">
        <dgm:presLayoutVars>
          <dgm:chPref val="3"/>
        </dgm:presLayoutVars>
      </dgm:prSet>
      <dgm:spPr/>
    </dgm:pt>
    <dgm:pt modelId="{115F8EA3-417D-F742-A98B-49F1C57A6F6B}" type="pres">
      <dgm:prSet presAssocID="{82A2299D-D1C2-114F-8D1C-857262A92D78}" presName="rootConnector" presStyleLbl="node2" presStyleIdx="3" presStyleCnt="5"/>
      <dgm:spPr/>
    </dgm:pt>
    <dgm:pt modelId="{804F8513-E360-E941-89B3-80F405B35DEE}" type="pres">
      <dgm:prSet presAssocID="{82A2299D-D1C2-114F-8D1C-857262A92D78}" presName="hierChild4" presStyleCnt="0"/>
      <dgm:spPr/>
    </dgm:pt>
    <dgm:pt modelId="{7AF1A68C-D35C-154C-B232-011E7249E6B2}" type="pres">
      <dgm:prSet presAssocID="{82A2299D-D1C2-114F-8D1C-857262A92D78}" presName="hierChild5" presStyleCnt="0"/>
      <dgm:spPr/>
    </dgm:pt>
    <dgm:pt modelId="{DBB6835F-57E4-3A4C-AD27-D3DE559BB53C}" type="pres">
      <dgm:prSet presAssocID="{7A45670E-DA07-E940-83D3-40AD561460C3}" presName="Name64" presStyleLbl="parChTrans1D2" presStyleIdx="4" presStyleCnt="5"/>
      <dgm:spPr/>
    </dgm:pt>
    <dgm:pt modelId="{8C6E95EF-4BD4-EF43-A077-08ADF4D176D1}" type="pres">
      <dgm:prSet presAssocID="{A98E236E-3C0B-4845-80AF-652B45CFEE96}" presName="hierRoot2" presStyleCnt="0">
        <dgm:presLayoutVars>
          <dgm:hierBranch val="init"/>
        </dgm:presLayoutVars>
      </dgm:prSet>
      <dgm:spPr/>
    </dgm:pt>
    <dgm:pt modelId="{95F09504-0F49-4B42-8326-7AD884CCF79B}" type="pres">
      <dgm:prSet presAssocID="{A98E236E-3C0B-4845-80AF-652B45CFEE96}" presName="rootComposite" presStyleCnt="0"/>
      <dgm:spPr/>
    </dgm:pt>
    <dgm:pt modelId="{8B9400FE-6F26-2A48-8ECB-33218128618A}" type="pres">
      <dgm:prSet presAssocID="{A98E236E-3C0B-4845-80AF-652B45CFEE96}" presName="rootText" presStyleLbl="node2" presStyleIdx="4" presStyleCnt="5">
        <dgm:presLayoutVars>
          <dgm:chPref val="3"/>
        </dgm:presLayoutVars>
      </dgm:prSet>
      <dgm:spPr/>
    </dgm:pt>
    <dgm:pt modelId="{8CBC648F-0976-E949-9A3E-6A4F557685DD}" type="pres">
      <dgm:prSet presAssocID="{A98E236E-3C0B-4845-80AF-652B45CFEE96}" presName="rootConnector" presStyleLbl="node2" presStyleIdx="4" presStyleCnt="5"/>
      <dgm:spPr/>
    </dgm:pt>
    <dgm:pt modelId="{A519FB1E-D9B2-5A4A-86E5-1B51ACE65420}" type="pres">
      <dgm:prSet presAssocID="{A98E236E-3C0B-4845-80AF-652B45CFEE96}" presName="hierChild4" presStyleCnt="0"/>
      <dgm:spPr/>
    </dgm:pt>
    <dgm:pt modelId="{BCEFAF26-5A5C-954E-B0FC-A99784428C0D}" type="pres">
      <dgm:prSet presAssocID="{A98E236E-3C0B-4845-80AF-652B45CFEE96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79354A00-F0BF-594C-ABF9-BA26DA8B95E2}" type="presOf" srcId="{18A5DCF8-381A-9740-A1DC-D1A5033A3647}" destId="{B94BF64B-9716-424E-A851-42E8E7B2B9A7}" srcOrd="0" destOrd="0" presId="urn:microsoft.com/office/officeart/2009/3/layout/HorizontalOrganizationChart"/>
    <dgm:cxn modelId="{8C2A6608-F936-C848-B235-A9A3DCF19FB1}" type="presOf" srcId="{3FA44A42-E0AE-412C-8071-9A37D30DD567}" destId="{22C8BBC7-02FA-4EF0-899A-834C1FEE39E3}" srcOrd="0" destOrd="0" presId="urn:microsoft.com/office/officeart/2009/3/layout/HorizontalOrganizationChart"/>
    <dgm:cxn modelId="{17BFE00E-461B-6640-B0F3-3D87636412F6}" type="presOf" srcId="{82A2299D-D1C2-114F-8D1C-857262A92D78}" destId="{115F8EA3-417D-F742-A98B-49F1C57A6F6B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29BB003C-6838-2A45-816D-AF51AC65B661}" type="presOf" srcId="{57E64457-75B6-40DF-86BF-80888D7FBBC5}" destId="{72A5A8A1-C34D-4CC9-B014-4EDC4C60B5CB}" srcOrd="0" destOrd="0" presId="urn:microsoft.com/office/officeart/2009/3/layout/HorizontalOrganizationChart"/>
    <dgm:cxn modelId="{004A1D3F-0624-1B41-A301-A552FD2AA85A}" type="presOf" srcId="{F05BBA42-D7AF-4BA0-8C3F-85B1FE28E48F}" destId="{18DB143D-9E27-4E02-AFA5-F665953CBC10}" srcOrd="0" destOrd="0" presId="urn:microsoft.com/office/officeart/2009/3/layout/HorizontalOrganizationChart"/>
    <dgm:cxn modelId="{83B70D41-63EA-8941-8150-FD0B6BFC5A01}" type="presOf" srcId="{7638F483-EC40-4669-A117-0C6040B4A66B}" destId="{A4529214-DB2D-4B21-8831-F60F2A376559}" srcOrd="1" destOrd="0" presId="urn:microsoft.com/office/officeart/2009/3/layout/HorizontalOrganizationChart"/>
    <dgm:cxn modelId="{C0BAC451-785E-894E-9C1A-B29676CA6577}" type="presOf" srcId="{3FA44A42-E0AE-412C-8071-9A37D30DD567}" destId="{CBD704CC-8D6F-4C39-AFA6-3825EE74A965}" srcOrd="1" destOrd="0" presId="urn:microsoft.com/office/officeart/2009/3/layout/HorizontalOrganizationChart"/>
    <dgm:cxn modelId="{D3A89555-2CE2-7844-B4AB-493079828AA1}" type="presOf" srcId="{7A45670E-DA07-E940-83D3-40AD561460C3}" destId="{DBB6835F-57E4-3A4C-AD27-D3DE559BB53C}" srcOrd="0" destOrd="0" presId="urn:microsoft.com/office/officeart/2009/3/layout/HorizontalOrganizationChart"/>
    <dgm:cxn modelId="{F9F58A6F-D25F-614E-AB02-A5B1AA52D8C8}" type="presOf" srcId="{E2369F6E-DA59-4F6E-BD69-6CAA013A82BE}" destId="{CD82D2C2-9EF5-4CA0-9CEE-9265A38A1F4A}" srcOrd="0" destOrd="0" presId="urn:microsoft.com/office/officeart/2009/3/layout/HorizontalOrganizationChart"/>
    <dgm:cxn modelId="{D6060D7B-95AB-7A40-A1F3-384BCB398CF4}" type="presOf" srcId="{87585F0D-6A81-F747-99EB-D14B33EBB618}" destId="{BCDD8BD9-F9D2-4C44-AB56-5005F5FB7B08}" srcOrd="1" destOrd="0" presId="urn:microsoft.com/office/officeart/2009/3/layout/HorizontalOrganizationChart"/>
    <dgm:cxn modelId="{36BA3D81-4AFC-1249-BA95-74EDEFA710E0}" type="presOf" srcId="{9AC2E227-803C-4016-BF2C-9291B6CAA290}" destId="{2A2AFDF2-2568-44F8-842C-3BFD70D9F2B1}" srcOrd="0" destOrd="0" presId="urn:microsoft.com/office/officeart/2009/3/layout/HorizontalOrganizationChart"/>
    <dgm:cxn modelId="{4479D694-3775-F941-A392-CD0A6773ECB7}" type="presOf" srcId="{A98E236E-3C0B-4845-80AF-652B45CFEE96}" destId="{8B9400FE-6F26-2A48-8ECB-33218128618A}" srcOrd="0" destOrd="0" presId="urn:microsoft.com/office/officeart/2009/3/layout/HorizontalOrganizationChart"/>
    <dgm:cxn modelId="{A4DBDB9E-F1ED-834A-AD6A-7FDF7B01E490}" type="presOf" srcId="{87585F0D-6A81-F747-99EB-D14B33EBB618}" destId="{A73C4A40-2D47-BF42-9EF8-B3BEE9451F45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78D74AA2-2B2F-2C4F-A46A-3E12615F764D}" type="presOf" srcId="{7638F483-EC40-4669-A117-0C6040B4A66B}" destId="{86A07B8D-FF15-4EFF-8681-05A46BF1E797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5EBDCAF-78E0-024C-8C32-C547DAA1E25A}" srcId="{9AC2E227-803C-4016-BF2C-9291B6CAA290}" destId="{A98E236E-3C0B-4845-80AF-652B45CFEE96}" srcOrd="4" destOrd="0" parTransId="{7A45670E-DA07-E940-83D3-40AD561460C3}" sibTransId="{3C01DB0C-2003-0F46-8939-CD5A93CAFF77}"/>
    <dgm:cxn modelId="{B87F23BB-8C3E-0D42-A196-F366A411A63B}" type="presOf" srcId="{A98E236E-3C0B-4845-80AF-652B45CFEE96}" destId="{8CBC648F-0976-E949-9A3E-6A4F557685DD}" srcOrd="1" destOrd="0" presId="urn:microsoft.com/office/officeart/2009/3/layout/HorizontalOrganizationChart"/>
    <dgm:cxn modelId="{5F1E46C9-6AB5-1B47-95E9-402858AEADF7}" type="presOf" srcId="{9AC2E227-803C-4016-BF2C-9291B6CAA290}" destId="{9CD41DA5-A8A9-4189-B933-DCF665F7DF2D}" srcOrd="1" destOrd="0" presId="urn:microsoft.com/office/officeart/2009/3/layout/HorizontalOrganizationChart"/>
    <dgm:cxn modelId="{E2F558CA-8650-5F49-8338-34BFA484C01D}" type="presOf" srcId="{82A2299D-D1C2-114F-8D1C-857262A92D78}" destId="{7368840E-7568-AB46-86AB-5522C2E78B18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67BB38D6-2B48-2046-BCDC-D7A3B5EAEC7C}" type="presOf" srcId="{94866B4C-0863-F149-8367-A4423575F272}" destId="{2938411B-B7F5-0747-9954-7C21CD306EF4}" srcOrd="0" destOrd="0" presId="urn:microsoft.com/office/officeart/2009/3/layout/HorizontalOrganizationChart"/>
    <dgm:cxn modelId="{36607CFE-23A0-F647-8981-FA51883136E6}" srcId="{9AC2E227-803C-4016-BF2C-9291B6CAA290}" destId="{82A2299D-D1C2-114F-8D1C-857262A92D78}" srcOrd="3" destOrd="0" parTransId="{94866B4C-0863-F149-8367-A4423575F272}" sibTransId="{38DE20A5-4242-3A4A-9AB4-C3506067F18E}"/>
    <dgm:cxn modelId="{EF3068AB-0D2D-914A-AB92-7A644E1597DA}" type="presParOf" srcId="{18DB143D-9E27-4E02-AFA5-F665953CBC10}" destId="{07E01157-B979-4F6B-B892-75DB2A2B8B0F}" srcOrd="0" destOrd="0" presId="urn:microsoft.com/office/officeart/2009/3/layout/HorizontalOrganizationChart"/>
    <dgm:cxn modelId="{9D5BA934-1F1E-F249-AF49-5AD92A97BCDA}" type="presParOf" srcId="{07E01157-B979-4F6B-B892-75DB2A2B8B0F}" destId="{F686C23F-604E-4653-B2CB-27DBB6BED631}" srcOrd="0" destOrd="0" presId="urn:microsoft.com/office/officeart/2009/3/layout/HorizontalOrganizationChart"/>
    <dgm:cxn modelId="{293156AA-C194-EF48-AF03-4D80A799841C}" type="presParOf" srcId="{F686C23F-604E-4653-B2CB-27DBB6BED631}" destId="{2A2AFDF2-2568-44F8-842C-3BFD70D9F2B1}" srcOrd="0" destOrd="0" presId="urn:microsoft.com/office/officeart/2009/3/layout/HorizontalOrganizationChart"/>
    <dgm:cxn modelId="{4471A9C5-DDF6-3044-B454-EF6744B76CE0}" type="presParOf" srcId="{F686C23F-604E-4653-B2CB-27DBB6BED631}" destId="{9CD41DA5-A8A9-4189-B933-DCF665F7DF2D}" srcOrd="1" destOrd="0" presId="urn:microsoft.com/office/officeart/2009/3/layout/HorizontalOrganizationChart"/>
    <dgm:cxn modelId="{524C0004-28D2-0E4E-8202-B88B06907AE1}" type="presParOf" srcId="{07E01157-B979-4F6B-B892-75DB2A2B8B0F}" destId="{96876921-77F4-4E08-9148-E99125692808}" srcOrd="1" destOrd="0" presId="urn:microsoft.com/office/officeart/2009/3/layout/HorizontalOrganizationChart"/>
    <dgm:cxn modelId="{CF42D7B1-1D0F-494A-B6DD-8AF1B0392BF3}" type="presParOf" srcId="{96876921-77F4-4E08-9148-E99125692808}" destId="{CD82D2C2-9EF5-4CA0-9CEE-9265A38A1F4A}" srcOrd="0" destOrd="0" presId="urn:microsoft.com/office/officeart/2009/3/layout/HorizontalOrganizationChart"/>
    <dgm:cxn modelId="{6C39CD38-4C64-F245-BC40-E172C26F8FA8}" type="presParOf" srcId="{96876921-77F4-4E08-9148-E99125692808}" destId="{9441C830-A66B-4AFB-9252-8069549D4F0A}" srcOrd="1" destOrd="0" presId="urn:microsoft.com/office/officeart/2009/3/layout/HorizontalOrganizationChart"/>
    <dgm:cxn modelId="{223600F6-719C-5047-B7BE-6A1CDA23A28D}" type="presParOf" srcId="{9441C830-A66B-4AFB-9252-8069549D4F0A}" destId="{FEAC7974-4462-4948-9F19-4D53C38CC88A}" srcOrd="0" destOrd="0" presId="urn:microsoft.com/office/officeart/2009/3/layout/HorizontalOrganizationChart"/>
    <dgm:cxn modelId="{2F86C516-1DC7-9E4D-9206-2999A5D606F5}" type="presParOf" srcId="{FEAC7974-4462-4948-9F19-4D53C38CC88A}" destId="{22C8BBC7-02FA-4EF0-899A-834C1FEE39E3}" srcOrd="0" destOrd="0" presId="urn:microsoft.com/office/officeart/2009/3/layout/HorizontalOrganizationChart"/>
    <dgm:cxn modelId="{652674A5-A7F4-CC47-8F04-4DCA81D5A116}" type="presParOf" srcId="{FEAC7974-4462-4948-9F19-4D53C38CC88A}" destId="{CBD704CC-8D6F-4C39-AFA6-3825EE74A965}" srcOrd="1" destOrd="0" presId="urn:microsoft.com/office/officeart/2009/3/layout/HorizontalOrganizationChart"/>
    <dgm:cxn modelId="{FEBE8C9D-F782-1B44-9A67-5D08E4CEC878}" type="presParOf" srcId="{9441C830-A66B-4AFB-9252-8069549D4F0A}" destId="{C4FE27A9-6818-468D-8F72-5DEAE64958BC}" srcOrd="1" destOrd="0" presId="urn:microsoft.com/office/officeart/2009/3/layout/HorizontalOrganizationChart"/>
    <dgm:cxn modelId="{25298CE0-971C-7A42-BDC7-1619786CE6BF}" type="presParOf" srcId="{9441C830-A66B-4AFB-9252-8069549D4F0A}" destId="{B9E24DCA-DEF6-41DD-8228-40542DF88903}" srcOrd="2" destOrd="0" presId="urn:microsoft.com/office/officeart/2009/3/layout/HorizontalOrganizationChart"/>
    <dgm:cxn modelId="{C9DE6E56-891E-4649-9E59-58A8AEEF42AD}" type="presParOf" srcId="{96876921-77F4-4E08-9148-E99125692808}" destId="{72A5A8A1-C34D-4CC9-B014-4EDC4C60B5CB}" srcOrd="2" destOrd="0" presId="urn:microsoft.com/office/officeart/2009/3/layout/HorizontalOrganizationChart"/>
    <dgm:cxn modelId="{9E5C884B-0B3C-F344-9B5E-61CD5FDB387E}" type="presParOf" srcId="{96876921-77F4-4E08-9148-E99125692808}" destId="{99464D45-2B22-432F-8F6C-3394CEC310A7}" srcOrd="3" destOrd="0" presId="urn:microsoft.com/office/officeart/2009/3/layout/HorizontalOrganizationChart"/>
    <dgm:cxn modelId="{ACF97ADB-E1E9-B045-979D-40F23B2AE200}" type="presParOf" srcId="{99464D45-2B22-432F-8F6C-3394CEC310A7}" destId="{7EEFA05D-0146-474D-BB41-35A44BBAC0EB}" srcOrd="0" destOrd="0" presId="urn:microsoft.com/office/officeart/2009/3/layout/HorizontalOrganizationChart"/>
    <dgm:cxn modelId="{7510E9A6-1032-7540-8484-2AFB56E14F4D}" type="presParOf" srcId="{7EEFA05D-0146-474D-BB41-35A44BBAC0EB}" destId="{86A07B8D-FF15-4EFF-8681-05A46BF1E797}" srcOrd="0" destOrd="0" presId="urn:microsoft.com/office/officeart/2009/3/layout/HorizontalOrganizationChart"/>
    <dgm:cxn modelId="{D35E4A22-0B9A-0349-B1D5-8D0E7F229C5E}" type="presParOf" srcId="{7EEFA05D-0146-474D-BB41-35A44BBAC0EB}" destId="{A4529214-DB2D-4B21-8831-F60F2A376559}" srcOrd="1" destOrd="0" presId="urn:microsoft.com/office/officeart/2009/3/layout/HorizontalOrganizationChart"/>
    <dgm:cxn modelId="{5370C08D-0D35-C146-B787-0EDA0F88901E}" type="presParOf" srcId="{99464D45-2B22-432F-8F6C-3394CEC310A7}" destId="{4C9D6515-EA4F-4DBF-A8FE-0711C70136B1}" srcOrd="1" destOrd="0" presId="urn:microsoft.com/office/officeart/2009/3/layout/HorizontalOrganizationChart"/>
    <dgm:cxn modelId="{5F81DC45-0D66-2940-8418-2083012FBC9C}" type="presParOf" srcId="{99464D45-2B22-432F-8F6C-3394CEC310A7}" destId="{686779DB-34D3-4F60-84B6-A35826FF3C2A}" srcOrd="2" destOrd="0" presId="urn:microsoft.com/office/officeart/2009/3/layout/HorizontalOrganizationChart"/>
    <dgm:cxn modelId="{2457BF8A-1A75-314B-860A-6A2AB3594A6B}" type="presParOf" srcId="{96876921-77F4-4E08-9148-E99125692808}" destId="{B94BF64B-9716-424E-A851-42E8E7B2B9A7}" srcOrd="4" destOrd="0" presId="urn:microsoft.com/office/officeart/2009/3/layout/HorizontalOrganizationChart"/>
    <dgm:cxn modelId="{938A327F-A82A-4646-B60D-4D100972EB82}" type="presParOf" srcId="{96876921-77F4-4E08-9148-E99125692808}" destId="{31E814C1-FFDD-BA48-BF9D-F3C8FF892503}" srcOrd="5" destOrd="0" presId="urn:microsoft.com/office/officeart/2009/3/layout/HorizontalOrganizationChart"/>
    <dgm:cxn modelId="{6FA7DAAE-819B-6141-ADCB-226F7AABD374}" type="presParOf" srcId="{31E814C1-FFDD-BA48-BF9D-F3C8FF892503}" destId="{1780440E-D92A-B040-A710-F8D875101E05}" srcOrd="0" destOrd="0" presId="urn:microsoft.com/office/officeart/2009/3/layout/HorizontalOrganizationChart"/>
    <dgm:cxn modelId="{1B8CD4A4-A0B9-C44B-A211-1A3912CD45F3}" type="presParOf" srcId="{1780440E-D92A-B040-A710-F8D875101E05}" destId="{A73C4A40-2D47-BF42-9EF8-B3BEE9451F45}" srcOrd="0" destOrd="0" presId="urn:microsoft.com/office/officeart/2009/3/layout/HorizontalOrganizationChart"/>
    <dgm:cxn modelId="{566A01E1-DC85-B744-9825-E998AA7B043F}" type="presParOf" srcId="{1780440E-D92A-B040-A710-F8D875101E05}" destId="{BCDD8BD9-F9D2-4C44-AB56-5005F5FB7B08}" srcOrd="1" destOrd="0" presId="urn:microsoft.com/office/officeart/2009/3/layout/HorizontalOrganizationChart"/>
    <dgm:cxn modelId="{DDB5B304-2567-A54E-ADDB-E06A3AFD67E5}" type="presParOf" srcId="{31E814C1-FFDD-BA48-BF9D-F3C8FF892503}" destId="{B22D4294-1D49-E046-9CF9-7B480D0762E6}" srcOrd="1" destOrd="0" presId="urn:microsoft.com/office/officeart/2009/3/layout/HorizontalOrganizationChart"/>
    <dgm:cxn modelId="{9BB28FBE-2DF8-DD4D-B739-2C2360C5E4B2}" type="presParOf" srcId="{31E814C1-FFDD-BA48-BF9D-F3C8FF892503}" destId="{E1D0C206-488D-6348-BEA7-1FE8B1679EF7}" srcOrd="2" destOrd="0" presId="urn:microsoft.com/office/officeart/2009/3/layout/HorizontalOrganizationChart"/>
    <dgm:cxn modelId="{363EE547-6C2D-6440-8824-BF62F1255DBA}" type="presParOf" srcId="{96876921-77F4-4E08-9148-E99125692808}" destId="{2938411B-B7F5-0747-9954-7C21CD306EF4}" srcOrd="6" destOrd="0" presId="urn:microsoft.com/office/officeart/2009/3/layout/HorizontalOrganizationChart"/>
    <dgm:cxn modelId="{9C0D3A86-7174-D847-AD26-868758B15BF0}" type="presParOf" srcId="{96876921-77F4-4E08-9148-E99125692808}" destId="{38B19AAB-0C45-7B47-B258-A706E823594A}" srcOrd="7" destOrd="0" presId="urn:microsoft.com/office/officeart/2009/3/layout/HorizontalOrganizationChart"/>
    <dgm:cxn modelId="{07990F40-6FF6-174C-9DF1-38AB3F34E998}" type="presParOf" srcId="{38B19AAB-0C45-7B47-B258-A706E823594A}" destId="{C8066A73-F138-A94F-B15D-BA85728A7DD5}" srcOrd="0" destOrd="0" presId="urn:microsoft.com/office/officeart/2009/3/layout/HorizontalOrganizationChart"/>
    <dgm:cxn modelId="{6F87BEA4-079D-0B41-B359-FE95A892EB88}" type="presParOf" srcId="{C8066A73-F138-A94F-B15D-BA85728A7DD5}" destId="{7368840E-7568-AB46-86AB-5522C2E78B18}" srcOrd="0" destOrd="0" presId="urn:microsoft.com/office/officeart/2009/3/layout/HorizontalOrganizationChart"/>
    <dgm:cxn modelId="{B0E2650D-01CE-CC47-9BA3-C4D3128E2CBE}" type="presParOf" srcId="{C8066A73-F138-A94F-B15D-BA85728A7DD5}" destId="{115F8EA3-417D-F742-A98B-49F1C57A6F6B}" srcOrd="1" destOrd="0" presId="urn:microsoft.com/office/officeart/2009/3/layout/HorizontalOrganizationChart"/>
    <dgm:cxn modelId="{1351B4B1-2007-464E-A610-0E5057AEC903}" type="presParOf" srcId="{38B19AAB-0C45-7B47-B258-A706E823594A}" destId="{804F8513-E360-E941-89B3-80F405B35DEE}" srcOrd="1" destOrd="0" presId="urn:microsoft.com/office/officeart/2009/3/layout/HorizontalOrganizationChart"/>
    <dgm:cxn modelId="{2728164B-82E2-644B-BFE5-407716F2632E}" type="presParOf" srcId="{38B19AAB-0C45-7B47-B258-A706E823594A}" destId="{7AF1A68C-D35C-154C-B232-011E7249E6B2}" srcOrd="2" destOrd="0" presId="urn:microsoft.com/office/officeart/2009/3/layout/HorizontalOrganizationChart"/>
    <dgm:cxn modelId="{348280CF-DC4A-7341-936E-CB82267E1209}" type="presParOf" srcId="{96876921-77F4-4E08-9148-E99125692808}" destId="{DBB6835F-57E4-3A4C-AD27-D3DE559BB53C}" srcOrd="8" destOrd="0" presId="urn:microsoft.com/office/officeart/2009/3/layout/HorizontalOrganizationChart"/>
    <dgm:cxn modelId="{1F02AC1E-7EB2-6242-917B-C7CFD6D3182A}" type="presParOf" srcId="{96876921-77F4-4E08-9148-E99125692808}" destId="{8C6E95EF-4BD4-EF43-A077-08ADF4D176D1}" srcOrd="9" destOrd="0" presId="urn:microsoft.com/office/officeart/2009/3/layout/HorizontalOrganizationChart"/>
    <dgm:cxn modelId="{6123BB33-3454-6743-A457-224D498A0582}" type="presParOf" srcId="{8C6E95EF-4BD4-EF43-A077-08ADF4D176D1}" destId="{95F09504-0F49-4B42-8326-7AD884CCF79B}" srcOrd="0" destOrd="0" presId="urn:microsoft.com/office/officeart/2009/3/layout/HorizontalOrganizationChart"/>
    <dgm:cxn modelId="{26DEF791-159C-0B40-8CD9-AF4DB28D9C53}" type="presParOf" srcId="{95F09504-0F49-4B42-8326-7AD884CCF79B}" destId="{8B9400FE-6F26-2A48-8ECB-33218128618A}" srcOrd="0" destOrd="0" presId="urn:microsoft.com/office/officeart/2009/3/layout/HorizontalOrganizationChart"/>
    <dgm:cxn modelId="{471CE1E5-896A-AD46-9A3F-C987F46E2002}" type="presParOf" srcId="{95F09504-0F49-4B42-8326-7AD884CCF79B}" destId="{8CBC648F-0976-E949-9A3E-6A4F557685DD}" srcOrd="1" destOrd="0" presId="urn:microsoft.com/office/officeart/2009/3/layout/HorizontalOrganizationChart"/>
    <dgm:cxn modelId="{57923C8C-E1B0-6A40-B5BF-0B2642EF7410}" type="presParOf" srcId="{8C6E95EF-4BD4-EF43-A077-08ADF4D176D1}" destId="{A519FB1E-D9B2-5A4A-86E5-1B51ACE65420}" srcOrd="1" destOrd="0" presId="urn:microsoft.com/office/officeart/2009/3/layout/HorizontalOrganizationChart"/>
    <dgm:cxn modelId="{6F15EEB2-D448-924D-8BBC-94B20B5FE4C2}" type="presParOf" srcId="{8C6E95EF-4BD4-EF43-A077-08ADF4D176D1}" destId="{BCEFAF26-5A5C-954E-B0FC-A99784428C0D}" srcOrd="2" destOrd="0" presId="urn:microsoft.com/office/officeart/2009/3/layout/HorizontalOrganizationChart"/>
    <dgm:cxn modelId="{5DC4C95F-F96A-4148-8454-53C962D00A0D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计划职能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2A2299D-D1C2-114F-8D1C-857262A92D7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94866B4C-0863-F149-8367-A4423575F272}" type="par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38DE20A5-4242-3A4A-9AB4-C3506067F18E}" type="sib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A98E236E-3C0B-4845-80AF-652B45CFEE96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7A45670E-DA07-E940-83D3-40AD561460C3}" type="par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3C01DB0C-2003-0F46-8939-CD5A93CAFF77}" type="sib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5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5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5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5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5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5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5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5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5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2938411B-B7F5-0747-9954-7C21CD306EF4}" type="pres">
      <dgm:prSet presAssocID="{94866B4C-0863-F149-8367-A4423575F272}" presName="Name64" presStyleLbl="parChTrans1D2" presStyleIdx="3" presStyleCnt="5"/>
      <dgm:spPr/>
    </dgm:pt>
    <dgm:pt modelId="{38B19AAB-0C45-7B47-B258-A706E823594A}" type="pres">
      <dgm:prSet presAssocID="{82A2299D-D1C2-114F-8D1C-857262A92D78}" presName="hierRoot2" presStyleCnt="0">
        <dgm:presLayoutVars>
          <dgm:hierBranch val="init"/>
        </dgm:presLayoutVars>
      </dgm:prSet>
      <dgm:spPr/>
    </dgm:pt>
    <dgm:pt modelId="{C8066A73-F138-A94F-B15D-BA85728A7DD5}" type="pres">
      <dgm:prSet presAssocID="{82A2299D-D1C2-114F-8D1C-857262A92D78}" presName="rootComposite" presStyleCnt="0"/>
      <dgm:spPr/>
    </dgm:pt>
    <dgm:pt modelId="{7368840E-7568-AB46-86AB-5522C2E78B18}" type="pres">
      <dgm:prSet presAssocID="{82A2299D-D1C2-114F-8D1C-857262A92D78}" presName="rootText" presStyleLbl="node2" presStyleIdx="3" presStyleCnt="5">
        <dgm:presLayoutVars>
          <dgm:chPref val="3"/>
        </dgm:presLayoutVars>
      </dgm:prSet>
      <dgm:spPr/>
    </dgm:pt>
    <dgm:pt modelId="{115F8EA3-417D-F742-A98B-49F1C57A6F6B}" type="pres">
      <dgm:prSet presAssocID="{82A2299D-D1C2-114F-8D1C-857262A92D78}" presName="rootConnector" presStyleLbl="node2" presStyleIdx="3" presStyleCnt="5"/>
      <dgm:spPr/>
    </dgm:pt>
    <dgm:pt modelId="{804F8513-E360-E941-89B3-80F405B35DEE}" type="pres">
      <dgm:prSet presAssocID="{82A2299D-D1C2-114F-8D1C-857262A92D78}" presName="hierChild4" presStyleCnt="0"/>
      <dgm:spPr/>
    </dgm:pt>
    <dgm:pt modelId="{7AF1A68C-D35C-154C-B232-011E7249E6B2}" type="pres">
      <dgm:prSet presAssocID="{82A2299D-D1C2-114F-8D1C-857262A92D78}" presName="hierChild5" presStyleCnt="0"/>
      <dgm:spPr/>
    </dgm:pt>
    <dgm:pt modelId="{DBB6835F-57E4-3A4C-AD27-D3DE559BB53C}" type="pres">
      <dgm:prSet presAssocID="{7A45670E-DA07-E940-83D3-40AD561460C3}" presName="Name64" presStyleLbl="parChTrans1D2" presStyleIdx="4" presStyleCnt="5"/>
      <dgm:spPr/>
    </dgm:pt>
    <dgm:pt modelId="{8C6E95EF-4BD4-EF43-A077-08ADF4D176D1}" type="pres">
      <dgm:prSet presAssocID="{A98E236E-3C0B-4845-80AF-652B45CFEE96}" presName="hierRoot2" presStyleCnt="0">
        <dgm:presLayoutVars>
          <dgm:hierBranch val="init"/>
        </dgm:presLayoutVars>
      </dgm:prSet>
      <dgm:spPr/>
    </dgm:pt>
    <dgm:pt modelId="{95F09504-0F49-4B42-8326-7AD884CCF79B}" type="pres">
      <dgm:prSet presAssocID="{A98E236E-3C0B-4845-80AF-652B45CFEE96}" presName="rootComposite" presStyleCnt="0"/>
      <dgm:spPr/>
    </dgm:pt>
    <dgm:pt modelId="{8B9400FE-6F26-2A48-8ECB-33218128618A}" type="pres">
      <dgm:prSet presAssocID="{A98E236E-3C0B-4845-80AF-652B45CFEE96}" presName="rootText" presStyleLbl="node2" presStyleIdx="4" presStyleCnt="5">
        <dgm:presLayoutVars>
          <dgm:chPref val="3"/>
        </dgm:presLayoutVars>
      </dgm:prSet>
      <dgm:spPr/>
    </dgm:pt>
    <dgm:pt modelId="{8CBC648F-0976-E949-9A3E-6A4F557685DD}" type="pres">
      <dgm:prSet presAssocID="{A98E236E-3C0B-4845-80AF-652B45CFEE96}" presName="rootConnector" presStyleLbl="node2" presStyleIdx="4" presStyleCnt="5"/>
      <dgm:spPr/>
    </dgm:pt>
    <dgm:pt modelId="{A519FB1E-D9B2-5A4A-86E5-1B51ACE65420}" type="pres">
      <dgm:prSet presAssocID="{A98E236E-3C0B-4845-80AF-652B45CFEE96}" presName="hierChild4" presStyleCnt="0"/>
      <dgm:spPr/>
    </dgm:pt>
    <dgm:pt modelId="{BCEFAF26-5A5C-954E-B0FC-A99784428C0D}" type="pres">
      <dgm:prSet presAssocID="{A98E236E-3C0B-4845-80AF-652B45CFEE96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79354A00-F0BF-594C-ABF9-BA26DA8B95E2}" type="presOf" srcId="{18A5DCF8-381A-9740-A1DC-D1A5033A3647}" destId="{B94BF64B-9716-424E-A851-42E8E7B2B9A7}" srcOrd="0" destOrd="0" presId="urn:microsoft.com/office/officeart/2009/3/layout/HorizontalOrganizationChart"/>
    <dgm:cxn modelId="{8C2A6608-F936-C848-B235-A9A3DCF19FB1}" type="presOf" srcId="{3FA44A42-E0AE-412C-8071-9A37D30DD567}" destId="{22C8BBC7-02FA-4EF0-899A-834C1FEE39E3}" srcOrd="0" destOrd="0" presId="urn:microsoft.com/office/officeart/2009/3/layout/HorizontalOrganizationChart"/>
    <dgm:cxn modelId="{17BFE00E-461B-6640-B0F3-3D87636412F6}" type="presOf" srcId="{82A2299D-D1C2-114F-8D1C-857262A92D78}" destId="{115F8EA3-417D-F742-A98B-49F1C57A6F6B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29BB003C-6838-2A45-816D-AF51AC65B661}" type="presOf" srcId="{57E64457-75B6-40DF-86BF-80888D7FBBC5}" destId="{72A5A8A1-C34D-4CC9-B014-4EDC4C60B5CB}" srcOrd="0" destOrd="0" presId="urn:microsoft.com/office/officeart/2009/3/layout/HorizontalOrganizationChart"/>
    <dgm:cxn modelId="{004A1D3F-0624-1B41-A301-A552FD2AA85A}" type="presOf" srcId="{F05BBA42-D7AF-4BA0-8C3F-85B1FE28E48F}" destId="{18DB143D-9E27-4E02-AFA5-F665953CBC10}" srcOrd="0" destOrd="0" presId="urn:microsoft.com/office/officeart/2009/3/layout/HorizontalOrganizationChart"/>
    <dgm:cxn modelId="{83B70D41-63EA-8941-8150-FD0B6BFC5A01}" type="presOf" srcId="{7638F483-EC40-4669-A117-0C6040B4A66B}" destId="{A4529214-DB2D-4B21-8831-F60F2A376559}" srcOrd="1" destOrd="0" presId="urn:microsoft.com/office/officeart/2009/3/layout/HorizontalOrganizationChart"/>
    <dgm:cxn modelId="{C0BAC451-785E-894E-9C1A-B29676CA6577}" type="presOf" srcId="{3FA44A42-E0AE-412C-8071-9A37D30DD567}" destId="{CBD704CC-8D6F-4C39-AFA6-3825EE74A965}" srcOrd="1" destOrd="0" presId="urn:microsoft.com/office/officeart/2009/3/layout/HorizontalOrganizationChart"/>
    <dgm:cxn modelId="{D3A89555-2CE2-7844-B4AB-493079828AA1}" type="presOf" srcId="{7A45670E-DA07-E940-83D3-40AD561460C3}" destId="{DBB6835F-57E4-3A4C-AD27-D3DE559BB53C}" srcOrd="0" destOrd="0" presId="urn:microsoft.com/office/officeart/2009/3/layout/HorizontalOrganizationChart"/>
    <dgm:cxn modelId="{F9F58A6F-D25F-614E-AB02-A5B1AA52D8C8}" type="presOf" srcId="{E2369F6E-DA59-4F6E-BD69-6CAA013A82BE}" destId="{CD82D2C2-9EF5-4CA0-9CEE-9265A38A1F4A}" srcOrd="0" destOrd="0" presId="urn:microsoft.com/office/officeart/2009/3/layout/HorizontalOrganizationChart"/>
    <dgm:cxn modelId="{D6060D7B-95AB-7A40-A1F3-384BCB398CF4}" type="presOf" srcId="{87585F0D-6A81-F747-99EB-D14B33EBB618}" destId="{BCDD8BD9-F9D2-4C44-AB56-5005F5FB7B08}" srcOrd="1" destOrd="0" presId="urn:microsoft.com/office/officeart/2009/3/layout/HorizontalOrganizationChart"/>
    <dgm:cxn modelId="{36BA3D81-4AFC-1249-BA95-74EDEFA710E0}" type="presOf" srcId="{9AC2E227-803C-4016-BF2C-9291B6CAA290}" destId="{2A2AFDF2-2568-44F8-842C-3BFD70D9F2B1}" srcOrd="0" destOrd="0" presId="urn:microsoft.com/office/officeart/2009/3/layout/HorizontalOrganizationChart"/>
    <dgm:cxn modelId="{4479D694-3775-F941-A392-CD0A6773ECB7}" type="presOf" srcId="{A98E236E-3C0B-4845-80AF-652B45CFEE96}" destId="{8B9400FE-6F26-2A48-8ECB-33218128618A}" srcOrd="0" destOrd="0" presId="urn:microsoft.com/office/officeart/2009/3/layout/HorizontalOrganizationChart"/>
    <dgm:cxn modelId="{A4DBDB9E-F1ED-834A-AD6A-7FDF7B01E490}" type="presOf" srcId="{87585F0D-6A81-F747-99EB-D14B33EBB618}" destId="{A73C4A40-2D47-BF42-9EF8-B3BEE9451F45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78D74AA2-2B2F-2C4F-A46A-3E12615F764D}" type="presOf" srcId="{7638F483-EC40-4669-A117-0C6040B4A66B}" destId="{86A07B8D-FF15-4EFF-8681-05A46BF1E797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5EBDCAF-78E0-024C-8C32-C547DAA1E25A}" srcId="{9AC2E227-803C-4016-BF2C-9291B6CAA290}" destId="{A98E236E-3C0B-4845-80AF-652B45CFEE96}" srcOrd="4" destOrd="0" parTransId="{7A45670E-DA07-E940-83D3-40AD561460C3}" sibTransId="{3C01DB0C-2003-0F46-8939-CD5A93CAFF77}"/>
    <dgm:cxn modelId="{B87F23BB-8C3E-0D42-A196-F366A411A63B}" type="presOf" srcId="{A98E236E-3C0B-4845-80AF-652B45CFEE96}" destId="{8CBC648F-0976-E949-9A3E-6A4F557685DD}" srcOrd="1" destOrd="0" presId="urn:microsoft.com/office/officeart/2009/3/layout/HorizontalOrganizationChart"/>
    <dgm:cxn modelId="{5F1E46C9-6AB5-1B47-95E9-402858AEADF7}" type="presOf" srcId="{9AC2E227-803C-4016-BF2C-9291B6CAA290}" destId="{9CD41DA5-A8A9-4189-B933-DCF665F7DF2D}" srcOrd="1" destOrd="0" presId="urn:microsoft.com/office/officeart/2009/3/layout/HorizontalOrganizationChart"/>
    <dgm:cxn modelId="{E2F558CA-8650-5F49-8338-34BFA484C01D}" type="presOf" srcId="{82A2299D-D1C2-114F-8D1C-857262A92D78}" destId="{7368840E-7568-AB46-86AB-5522C2E78B18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67BB38D6-2B48-2046-BCDC-D7A3B5EAEC7C}" type="presOf" srcId="{94866B4C-0863-F149-8367-A4423575F272}" destId="{2938411B-B7F5-0747-9954-7C21CD306EF4}" srcOrd="0" destOrd="0" presId="urn:microsoft.com/office/officeart/2009/3/layout/HorizontalOrganizationChart"/>
    <dgm:cxn modelId="{36607CFE-23A0-F647-8981-FA51883136E6}" srcId="{9AC2E227-803C-4016-BF2C-9291B6CAA290}" destId="{82A2299D-D1C2-114F-8D1C-857262A92D78}" srcOrd="3" destOrd="0" parTransId="{94866B4C-0863-F149-8367-A4423575F272}" sibTransId="{38DE20A5-4242-3A4A-9AB4-C3506067F18E}"/>
    <dgm:cxn modelId="{EF3068AB-0D2D-914A-AB92-7A644E1597DA}" type="presParOf" srcId="{18DB143D-9E27-4E02-AFA5-F665953CBC10}" destId="{07E01157-B979-4F6B-B892-75DB2A2B8B0F}" srcOrd="0" destOrd="0" presId="urn:microsoft.com/office/officeart/2009/3/layout/HorizontalOrganizationChart"/>
    <dgm:cxn modelId="{9D5BA934-1F1E-F249-AF49-5AD92A97BCDA}" type="presParOf" srcId="{07E01157-B979-4F6B-B892-75DB2A2B8B0F}" destId="{F686C23F-604E-4653-B2CB-27DBB6BED631}" srcOrd="0" destOrd="0" presId="urn:microsoft.com/office/officeart/2009/3/layout/HorizontalOrganizationChart"/>
    <dgm:cxn modelId="{293156AA-C194-EF48-AF03-4D80A799841C}" type="presParOf" srcId="{F686C23F-604E-4653-B2CB-27DBB6BED631}" destId="{2A2AFDF2-2568-44F8-842C-3BFD70D9F2B1}" srcOrd="0" destOrd="0" presId="urn:microsoft.com/office/officeart/2009/3/layout/HorizontalOrganizationChart"/>
    <dgm:cxn modelId="{4471A9C5-DDF6-3044-B454-EF6744B76CE0}" type="presParOf" srcId="{F686C23F-604E-4653-B2CB-27DBB6BED631}" destId="{9CD41DA5-A8A9-4189-B933-DCF665F7DF2D}" srcOrd="1" destOrd="0" presId="urn:microsoft.com/office/officeart/2009/3/layout/HorizontalOrganizationChart"/>
    <dgm:cxn modelId="{524C0004-28D2-0E4E-8202-B88B06907AE1}" type="presParOf" srcId="{07E01157-B979-4F6B-B892-75DB2A2B8B0F}" destId="{96876921-77F4-4E08-9148-E99125692808}" srcOrd="1" destOrd="0" presId="urn:microsoft.com/office/officeart/2009/3/layout/HorizontalOrganizationChart"/>
    <dgm:cxn modelId="{CF42D7B1-1D0F-494A-B6DD-8AF1B0392BF3}" type="presParOf" srcId="{96876921-77F4-4E08-9148-E99125692808}" destId="{CD82D2C2-9EF5-4CA0-9CEE-9265A38A1F4A}" srcOrd="0" destOrd="0" presId="urn:microsoft.com/office/officeart/2009/3/layout/HorizontalOrganizationChart"/>
    <dgm:cxn modelId="{6C39CD38-4C64-F245-BC40-E172C26F8FA8}" type="presParOf" srcId="{96876921-77F4-4E08-9148-E99125692808}" destId="{9441C830-A66B-4AFB-9252-8069549D4F0A}" srcOrd="1" destOrd="0" presId="urn:microsoft.com/office/officeart/2009/3/layout/HorizontalOrganizationChart"/>
    <dgm:cxn modelId="{223600F6-719C-5047-B7BE-6A1CDA23A28D}" type="presParOf" srcId="{9441C830-A66B-4AFB-9252-8069549D4F0A}" destId="{FEAC7974-4462-4948-9F19-4D53C38CC88A}" srcOrd="0" destOrd="0" presId="urn:microsoft.com/office/officeart/2009/3/layout/HorizontalOrganizationChart"/>
    <dgm:cxn modelId="{2F86C516-1DC7-9E4D-9206-2999A5D606F5}" type="presParOf" srcId="{FEAC7974-4462-4948-9F19-4D53C38CC88A}" destId="{22C8BBC7-02FA-4EF0-899A-834C1FEE39E3}" srcOrd="0" destOrd="0" presId="urn:microsoft.com/office/officeart/2009/3/layout/HorizontalOrganizationChart"/>
    <dgm:cxn modelId="{652674A5-A7F4-CC47-8F04-4DCA81D5A116}" type="presParOf" srcId="{FEAC7974-4462-4948-9F19-4D53C38CC88A}" destId="{CBD704CC-8D6F-4C39-AFA6-3825EE74A965}" srcOrd="1" destOrd="0" presId="urn:microsoft.com/office/officeart/2009/3/layout/HorizontalOrganizationChart"/>
    <dgm:cxn modelId="{FEBE8C9D-F782-1B44-9A67-5D08E4CEC878}" type="presParOf" srcId="{9441C830-A66B-4AFB-9252-8069549D4F0A}" destId="{C4FE27A9-6818-468D-8F72-5DEAE64958BC}" srcOrd="1" destOrd="0" presId="urn:microsoft.com/office/officeart/2009/3/layout/HorizontalOrganizationChart"/>
    <dgm:cxn modelId="{25298CE0-971C-7A42-BDC7-1619786CE6BF}" type="presParOf" srcId="{9441C830-A66B-4AFB-9252-8069549D4F0A}" destId="{B9E24DCA-DEF6-41DD-8228-40542DF88903}" srcOrd="2" destOrd="0" presId="urn:microsoft.com/office/officeart/2009/3/layout/HorizontalOrganizationChart"/>
    <dgm:cxn modelId="{C9DE6E56-891E-4649-9E59-58A8AEEF42AD}" type="presParOf" srcId="{96876921-77F4-4E08-9148-E99125692808}" destId="{72A5A8A1-C34D-4CC9-B014-4EDC4C60B5CB}" srcOrd="2" destOrd="0" presId="urn:microsoft.com/office/officeart/2009/3/layout/HorizontalOrganizationChart"/>
    <dgm:cxn modelId="{9E5C884B-0B3C-F344-9B5E-61CD5FDB387E}" type="presParOf" srcId="{96876921-77F4-4E08-9148-E99125692808}" destId="{99464D45-2B22-432F-8F6C-3394CEC310A7}" srcOrd="3" destOrd="0" presId="urn:microsoft.com/office/officeart/2009/3/layout/HorizontalOrganizationChart"/>
    <dgm:cxn modelId="{ACF97ADB-E1E9-B045-979D-40F23B2AE200}" type="presParOf" srcId="{99464D45-2B22-432F-8F6C-3394CEC310A7}" destId="{7EEFA05D-0146-474D-BB41-35A44BBAC0EB}" srcOrd="0" destOrd="0" presId="urn:microsoft.com/office/officeart/2009/3/layout/HorizontalOrganizationChart"/>
    <dgm:cxn modelId="{7510E9A6-1032-7540-8484-2AFB56E14F4D}" type="presParOf" srcId="{7EEFA05D-0146-474D-BB41-35A44BBAC0EB}" destId="{86A07B8D-FF15-4EFF-8681-05A46BF1E797}" srcOrd="0" destOrd="0" presId="urn:microsoft.com/office/officeart/2009/3/layout/HorizontalOrganizationChart"/>
    <dgm:cxn modelId="{D35E4A22-0B9A-0349-B1D5-8D0E7F229C5E}" type="presParOf" srcId="{7EEFA05D-0146-474D-BB41-35A44BBAC0EB}" destId="{A4529214-DB2D-4B21-8831-F60F2A376559}" srcOrd="1" destOrd="0" presId="urn:microsoft.com/office/officeart/2009/3/layout/HorizontalOrganizationChart"/>
    <dgm:cxn modelId="{5370C08D-0D35-C146-B787-0EDA0F88901E}" type="presParOf" srcId="{99464D45-2B22-432F-8F6C-3394CEC310A7}" destId="{4C9D6515-EA4F-4DBF-A8FE-0711C70136B1}" srcOrd="1" destOrd="0" presId="urn:microsoft.com/office/officeart/2009/3/layout/HorizontalOrganizationChart"/>
    <dgm:cxn modelId="{5F81DC45-0D66-2940-8418-2083012FBC9C}" type="presParOf" srcId="{99464D45-2B22-432F-8F6C-3394CEC310A7}" destId="{686779DB-34D3-4F60-84B6-A35826FF3C2A}" srcOrd="2" destOrd="0" presId="urn:microsoft.com/office/officeart/2009/3/layout/HorizontalOrganizationChart"/>
    <dgm:cxn modelId="{2457BF8A-1A75-314B-860A-6A2AB3594A6B}" type="presParOf" srcId="{96876921-77F4-4E08-9148-E99125692808}" destId="{B94BF64B-9716-424E-A851-42E8E7B2B9A7}" srcOrd="4" destOrd="0" presId="urn:microsoft.com/office/officeart/2009/3/layout/HorizontalOrganizationChart"/>
    <dgm:cxn modelId="{938A327F-A82A-4646-B60D-4D100972EB82}" type="presParOf" srcId="{96876921-77F4-4E08-9148-E99125692808}" destId="{31E814C1-FFDD-BA48-BF9D-F3C8FF892503}" srcOrd="5" destOrd="0" presId="urn:microsoft.com/office/officeart/2009/3/layout/HorizontalOrganizationChart"/>
    <dgm:cxn modelId="{6FA7DAAE-819B-6141-ADCB-226F7AABD374}" type="presParOf" srcId="{31E814C1-FFDD-BA48-BF9D-F3C8FF892503}" destId="{1780440E-D92A-B040-A710-F8D875101E05}" srcOrd="0" destOrd="0" presId="urn:microsoft.com/office/officeart/2009/3/layout/HorizontalOrganizationChart"/>
    <dgm:cxn modelId="{1B8CD4A4-A0B9-C44B-A211-1A3912CD45F3}" type="presParOf" srcId="{1780440E-D92A-B040-A710-F8D875101E05}" destId="{A73C4A40-2D47-BF42-9EF8-B3BEE9451F45}" srcOrd="0" destOrd="0" presId="urn:microsoft.com/office/officeart/2009/3/layout/HorizontalOrganizationChart"/>
    <dgm:cxn modelId="{566A01E1-DC85-B744-9825-E998AA7B043F}" type="presParOf" srcId="{1780440E-D92A-B040-A710-F8D875101E05}" destId="{BCDD8BD9-F9D2-4C44-AB56-5005F5FB7B08}" srcOrd="1" destOrd="0" presId="urn:microsoft.com/office/officeart/2009/3/layout/HorizontalOrganizationChart"/>
    <dgm:cxn modelId="{DDB5B304-2567-A54E-ADDB-E06A3AFD67E5}" type="presParOf" srcId="{31E814C1-FFDD-BA48-BF9D-F3C8FF892503}" destId="{B22D4294-1D49-E046-9CF9-7B480D0762E6}" srcOrd="1" destOrd="0" presId="urn:microsoft.com/office/officeart/2009/3/layout/HorizontalOrganizationChart"/>
    <dgm:cxn modelId="{9BB28FBE-2DF8-DD4D-B739-2C2360C5E4B2}" type="presParOf" srcId="{31E814C1-FFDD-BA48-BF9D-F3C8FF892503}" destId="{E1D0C206-488D-6348-BEA7-1FE8B1679EF7}" srcOrd="2" destOrd="0" presId="urn:microsoft.com/office/officeart/2009/3/layout/HorizontalOrganizationChart"/>
    <dgm:cxn modelId="{363EE547-6C2D-6440-8824-BF62F1255DBA}" type="presParOf" srcId="{96876921-77F4-4E08-9148-E99125692808}" destId="{2938411B-B7F5-0747-9954-7C21CD306EF4}" srcOrd="6" destOrd="0" presId="urn:microsoft.com/office/officeart/2009/3/layout/HorizontalOrganizationChart"/>
    <dgm:cxn modelId="{9C0D3A86-7174-D847-AD26-868758B15BF0}" type="presParOf" srcId="{96876921-77F4-4E08-9148-E99125692808}" destId="{38B19AAB-0C45-7B47-B258-A706E823594A}" srcOrd="7" destOrd="0" presId="urn:microsoft.com/office/officeart/2009/3/layout/HorizontalOrganizationChart"/>
    <dgm:cxn modelId="{07990F40-6FF6-174C-9DF1-38AB3F34E998}" type="presParOf" srcId="{38B19AAB-0C45-7B47-B258-A706E823594A}" destId="{C8066A73-F138-A94F-B15D-BA85728A7DD5}" srcOrd="0" destOrd="0" presId="urn:microsoft.com/office/officeart/2009/3/layout/HorizontalOrganizationChart"/>
    <dgm:cxn modelId="{6F87BEA4-079D-0B41-B359-FE95A892EB88}" type="presParOf" srcId="{C8066A73-F138-A94F-B15D-BA85728A7DD5}" destId="{7368840E-7568-AB46-86AB-5522C2E78B18}" srcOrd="0" destOrd="0" presId="urn:microsoft.com/office/officeart/2009/3/layout/HorizontalOrganizationChart"/>
    <dgm:cxn modelId="{B0E2650D-01CE-CC47-9BA3-C4D3128E2CBE}" type="presParOf" srcId="{C8066A73-F138-A94F-B15D-BA85728A7DD5}" destId="{115F8EA3-417D-F742-A98B-49F1C57A6F6B}" srcOrd="1" destOrd="0" presId="urn:microsoft.com/office/officeart/2009/3/layout/HorizontalOrganizationChart"/>
    <dgm:cxn modelId="{1351B4B1-2007-464E-A610-0E5057AEC903}" type="presParOf" srcId="{38B19AAB-0C45-7B47-B258-A706E823594A}" destId="{804F8513-E360-E941-89B3-80F405B35DEE}" srcOrd="1" destOrd="0" presId="urn:microsoft.com/office/officeart/2009/3/layout/HorizontalOrganizationChart"/>
    <dgm:cxn modelId="{2728164B-82E2-644B-BFE5-407716F2632E}" type="presParOf" srcId="{38B19AAB-0C45-7B47-B258-A706E823594A}" destId="{7AF1A68C-D35C-154C-B232-011E7249E6B2}" srcOrd="2" destOrd="0" presId="urn:microsoft.com/office/officeart/2009/3/layout/HorizontalOrganizationChart"/>
    <dgm:cxn modelId="{348280CF-DC4A-7341-936E-CB82267E1209}" type="presParOf" srcId="{96876921-77F4-4E08-9148-E99125692808}" destId="{DBB6835F-57E4-3A4C-AD27-D3DE559BB53C}" srcOrd="8" destOrd="0" presId="urn:microsoft.com/office/officeart/2009/3/layout/HorizontalOrganizationChart"/>
    <dgm:cxn modelId="{1F02AC1E-7EB2-6242-917B-C7CFD6D3182A}" type="presParOf" srcId="{96876921-77F4-4E08-9148-E99125692808}" destId="{8C6E95EF-4BD4-EF43-A077-08ADF4D176D1}" srcOrd="9" destOrd="0" presId="urn:microsoft.com/office/officeart/2009/3/layout/HorizontalOrganizationChart"/>
    <dgm:cxn modelId="{6123BB33-3454-6743-A457-224D498A0582}" type="presParOf" srcId="{8C6E95EF-4BD4-EF43-A077-08ADF4D176D1}" destId="{95F09504-0F49-4B42-8326-7AD884CCF79B}" srcOrd="0" destOrd="0" presId="urn:microsoft.com/office/officeart/2009/3/layout/HorizontalOrganizationChart"/>
    <dgm:cxn modelId="{26DEF791-159C-0B40-8CD9-AF4DB28D9C53}" type="presParOf" srcId="{95F09504-0F49-4B42-8326-7AD884CCF79B}" destId="{8B9400FE-6F26-2A48-8ECB-33218128618A}" srcOrd="0" destOrd="0" presId="urn:microsoft.com/office/officeart/2009/3/layout/HorizontalOrganizationChart"/>
    <dgm:cxn modelId="{471CE1E5-896A-AD46-9A3F-C987F46E2002}" type="presParOf" srcId="{95F09504-0F49-4B42-8326-7AD884CCF79B}" destId="{8CBC648F-0976-E949-9A3E-6A4F557685DD}" srcOrd="1" destOrd="0" presId="urn:microsoft.com/office/officeart/2009/3/layout/HorizontalOrganizationChart"/>
    <dgm:cxn modelId="{57923C8C-E1B0-6A40-B5BF-0B2642EF7410}" type="presParOf" srcId="{8C6E95EF-4BD4-EF43-A077-08ADF4D176D1}" destId="{A519FB1E-D9B2-5A4A-86E5-1B51ACE65420}" srcOrd="1" destOrd="0" presId="urn:microsoft.com/office/officeart/2009/3/layout/HorizontalOrganizationChart"/>
    <dgm:cxn modelId="{6F15EEB2-D448-924D-8BBC-94B20B5FE4C2}" type="presParOf" srcId="{8C6E95EF-4BD4-EF43-A077-08ADF4D176D1}" destId="{BCEFAF26-5A5C-954E-B0FC-A99784428C0D}" srcOrd="2" destOrd="0" presId="urn:microsoft.com/office/officeart/2009/3/layout/HorizontalOrganizationChart"/>
    <dgm:cxn modelId="{5DC4C95F-F96A-4148-8454-53C962D00A0D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计划职能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2A2299D-D1C2-114F-8D1C-857262A92D7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94866B4C-0863-F149-8367-A4423575F272}" type="par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38DE20A5-4242-3A4A-9AB4-C3506067F18E}" type="sib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A98E236E-3C0B-4845-80AF-652B45CFEE96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7A45670E-DA07-E940-83D3-40AD561460C3}" type="par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3C01DB0C-2003-0F46-8939-CD5A93CAFF77}" type="sib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5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5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5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5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5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5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5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5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5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2938411B-B7F5-0747-9954-7C21CD306EF4}" type="pres">
      <dgm:prSet presAssocID="{94866B4C-0863-F149-8367-A4423575F272}" presName="Name64" presStyleLbl="parChTrans1D2" presStyleIdx="3" presStyleCnt="5"/>
      <dgm:spPr/>
    </dgm:pt>
    <dgm:pt modelId="{38B19AAB-0C45-7B47-B258-A706E823594A}" type="pres">
      <dgm:prSet presAssocID="{82A2299D-D1C2-114F-8D1C-857262A92D78}" presName="hierRoot2" presStyleCnt="0">
        <dgm:presLayoutVars>
          <dgm:hierBranch val="init"/>
        </dgm:presLayoutVars>
      </dgm:prSet>
      <dgm:spPr/>
    </dgm:pt>
    <dgm:pt modelId="{C8066A73-F138-A94F-B15D-BA85728A7DD5}" type="pres">
      <dgm:prSet presAssocID="{82A2299D-D1C2-114F-8D1C-857262A92D78}" presName="rootComposite" presStyleCnt="0"/>
      <dgm:spPr/>
    </dgm:pt>
    <dgm:pt modelId="{7368840E-7568-AB46-86AB-5522C2E78B18}" type="pres">
      <dgm:prSet presAssocID="{82A2299D-D1C2-114F-8D1C-857262A92D78}" presName="rootText" presStyleLbl="node2" presStyleIdx="3" presStyleCnt="5">
        <dgm:presLayoutVars>
          <dgm:chPref val="3"/>
        </dgm:presLayoutVars>
      </dgm:prSet>
      <dgm:spPr/>
    </dgm:pt>
    <dgm:pt modelId="{115F8EA3-417D-F742-A98B-49F1C57A6F6B}" type="pres">
      <dgm:prSet presAssocID="{82A2299D-D1C2-114F-8D1C-857262A92D78}" presName="rootConnector" presStyleLbl="node2" presStyleIdx="3" presStyleCnt="5"/>
      <dgm:spPr/>
    </dgm:pt>
    <dgm:pt modelId="{804F8513-E360-E941-89B3-80F405B35DEE}" type="pres">
      <dgm:prSet presAssocID="{82A2299D-D1C2-114F-8D1C-857262A92D78}" presName="hierChild4" presStyleCnt="0"/>
      <dgm:spPr/>
    </dgm:pt>
    <dgm:pt modelId="{7AF1A68C-D35C-154C-B232-011E7249E6B2}" type="pres">
      <dgm:prSet presAssocID="{82A2299D-D1C2-114F-8D1C-857262A92D78}" presName="hierChild5" presStyleCnt="0"/>
      <dgm:spPr/>
    </dgm:pt>
    <dgm:pt modelId="{DBB6835F-57E4-3A4C-AD27-D3DE559BB53C}" type="pres">
      <dgm:prSet presAssocID="{7A45670E-DA07-E940-83D3-40AD561460C3}" presName="Name64" presStyleLbl="parChTrans1D2" presStyleIdx="4" presStyleCnt="5"/>
      <dgm:spPr/>
    </dgm:pt>
    <dgm:pt modelId="{8C6E95EF-4BD4-EF43-A077-08ADF4D176D1}" type="pres">
      <dgm:prSet presAssocID="{A98E236E-3C0B-4845-80AF-652B45CFEE96}" presName="hierRoot2" presStyleCnt="0">
        <dgm:presLayoutVars>
          <dgm:hierBranch val="init"/>
        </dgm:presLayoutVars>
      </dgm:prSet>
      <dgm:spPr/>
    </dgm:pt>
    <dgm:pt modelId="{95F09504-0F49-4B42-8326-7AD884CCF79B}" type="pres">
      <dgm:prSet presAssocID="{A98E236E-3C0B-4845-80AF-652B45CFEE96}" presName="rootComposite" presStyleCnt="0"/>
      <dgm:spPr/>
    </dgm:pt>
    <dgm:pt modelId="{8B9400FE-6F26-2A48-8ECB-33218128618A}" type="pres">
      <dgm:prSet presAssocID="{A98E236E-3C0B-4845-80AF-652B45CFEE96}" presName="rootText" presStyleLbl="node2" presStyleIdx="4" presStyleCnt="5">
        <dgm:presLayoutVars>
          <dgm:chPref val="3"/>
        </dgm:presLayoutVars>
      </dgm:prSet>
      <dgm:spPr/>
    </dgm:pt>
    <dgm:pt modelId="{8CBC648F-0976-E949-9A3E-6A4F557685DD}" type="pres">
      <dgm:prSet presAssocID="{A98E236E-3C0B-4845-80AF-652B45CFEE96}" presName="rootConnector" presStyleLbl="node2" presStyleIdx="4" presStyleCnt="5"/>
      <dgm:spPr/>
    </dgm:pt>
    <dgm:pt modelId="{A519FB1E-D9B2-5A4A-86E5-1B51ACE65420}" type="pres">
      <dgm:prSet presAssocID="{A98E236E-3C0B-4845-80AF-652B45CFEE96}" presName="hierChild4" presStyleCnt="0"/>
      <dgm:spPr/>
    </dgm:pt>
    <dgm:pt modelId="{BCEFAF26-5A5C-954E-B0FC-A99784428C0D}" type="pres">
      <dgm:prSet presAssocID="{A98E236E-3C0B-4845-80AF-652B45CFEE96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79354A00-F0BF-594C-ABF9-BA26DA8B95E2}" type="presOf" srcId="{18A5DCF8-381A-9740-A1DC-D1A5033A3647}" destId="{B94BF64B-9716-424E-A851-42E8E7B2B9A7}" srcOrd="0" destOrd="0" presId="urn:microsoft.com/office/officeart/2009/3/layout/HorizontalOrganizationChart"/>
    <dgm:cxn modelId="{8C2A6608-F936-C848-B235-A9A3DCF19FB1}" type="presOf" srcId="{3FA44A42-E0AE-412C-8071-9A37D30DD567}" destId="{22C8BBC7-02FA-4EF0-899A-834C1FEE39E3}" srcOrd="0" destOrd="0" presId="urn:microsoft.com/office/officeart/2009/3/layout/HorizontalOrganizationChart"/>
    <dgm:cxn modelId="{17BFE00E-461B-6640-B0F3-3D87636412F6}" type="presOf" srcId="{82A2299D-D1C2-114F-8D1C-857262A92D78}" destId="{115F8EA3-417D-F742-A98B-49F1C57A6F6B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29BB003C-6838-2A45-816D-AF51AC65B661}" type="presOf" srcId="{57E64457-75B6-40DF-86BF-80888D7FBBC5}" destId="{72A5A8A1-C34D-4CC9-B014-4EDC4C60B5CB}" srcOrd="0" destOrd="0" presId="urn:microsoft.com/office/officeart/2009/3/layout/HorizontalOrganizationChart"/>
    <dgm:cxn modelId="{004A1D3F-0624-1B41-A301-A552FD2AA85A}" type="presOf" srcId="{F05BBA42-D7AF-4BA0-8C3F-85B1FE28E48F}" destId="{18DB143D-9E27-4E02-AFA5-F665953CBC10}" srcOrd="0" destOrd="0" presId="urn:microsoft.com/office/officeart/2009/3/layout/HorizontalOrganizationChart"/>
    <dgm:cxn modelId="{83B70D41-63EA-8941-8150-FD0B6BFC5A01}" type="presOf" srcId="{7638F483-EC40-4669-A117-0C6040B4A66B}" destId="{A4529214-DB2D-4B21-8831-F60F2A376559}" srcOrd="1" destOrd="0" presId="urn:microsoft.com/office/officeart/2009/3/layout/HorizontalOrganizationChart"/>
    <dgm:cxn modelId="{C0BAC451-785E-894E-9C1A-B29676CA6577}" type="presOf" srcId="{3FA44A42-E0AE-412C-8071-9A37D30DD567}" destId="{CBD704CC-8D6F-4C39-AFA6-3825EE74A965}" srcOrd="1" destOrd="0" presId="urn:microsoft.com/office/officeart/2009/3/layout/HorizontalOrganizationChart"/>
    <dgm:cxn modelId="{D3A89555-2CE2-7844-B4AB-493079828AA1}" type="presOf" srcId="{7A45670E-DA07-E940-83D3-40AD561460C3}" destId="{DBB6835F-57E4-3A4C-AD27-D3DE559BB53C}" srcOrd="0" destOrd="0" presId="urn:microsoft.com/office/officeart/2009/3/layout/HorizontalOrganizationChart"/>
    <dgm:cxn modelId="{F9F58A6F-D25F-614E-AB02-A5B1AA52D8C8}" type="presOf" srcId="{E2369F6E-DA59-4F6E-BD69-6CAA013A82BE}" destId="{CD82D2C2-9EF5-4CA0-9CEE-9265A38A1F4A}" srcOrd="0" destOrd="0" presId="urn:microsoft.com/office/officeart/2009/3/layout/HorizontalOrganizationChart"/>
    <dgm:cxn modelId="{D6060D7B-95AB-7A40-A1F3-384BCB398CF4}" type="presOf" srcId="{87585F0D-6A81-F747-99EB-D14B33EBB618}" destId="{BCDD8BD9-F9D2-4C44-AB56-5005F5FB7B08}" srcOrd="1" destOrd="0" presId="urn:microsoft.com/office/officeart/2009/3/layout/HorizontalOrganizationChart"/>
    <dgm:cxn modelId="{36BA3D81-4AFC-1249-BA95-74EDEFA710E0}" type="presOf" srcId="{9AC2E227-803C-4016-BF2C-9291B6CAA290}" destId="{2A2AFDF2-2568-44F8-842C-3BFD70D9F2B1}" srcOrd="0" destOrd="0" presId="urn:microsoft.com/office/officeart/2009/3/layout/HorizontalOrganizationChart"/>
    <dgm:cxn modelId="{4479D694-3775-F941-A392-CD0A6773ECB7}" type="presOf" srcId="{A98E236E-3C0B-4845-80AF-652B45CFEE96}" destId="{8B9400FE-6F26-2A48-8ECB-33218128618A}" srcOrd="0" destOrd="0" presId="urn:microsoft.com/office/officeart/2009/3/layout/HorizontalOrganizationChart"/>
    <dgm:cxn modelId="{A4DBDB9E-F1ED-834A-AD6A-7FDF7B01E490}" type="presOf" srcId="{87585F0D-6A81-F747-99EB-D14B33EBB618}" destId="{A73C4A40-2D47-BF42-9EF8-B3BEE9451F45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78D74AA2-2B2F-2C4F-A46A-3E12615F764D}" type="presOf" srcId="{7638F483-EC40-4669-A117-0C6040B4A66B}" destId="{86A07B8D-FF15-4EFF-8681-05A46BF1E797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5EBDCAF-78E0-024C-8C32-C547DAA1E25A}" srcId="{9AC2E227-803C-4016-BF2C-9291B6CAA290}" destId="{A98E236E-3C0B-4845-80AF-652B45CFEE96}" srcOrd="4" destOrd="0" parTransId="{7A45670E-DA07-E940-83D3-40AD561460C3}" sibTransId="{3C01DB0C-2003-0F46-8939-CD5A93CAFF77}"/>
    <dgm:cxn modelId="{B87F23BB-8C3E-0D42-A196-F366A411A63B}" type="presOf" srcId="{A98E236E-3C0B-4845-80AF-652B45CFEE96}" destId="{8CBC648F-0976-E949-9A3E-6A4F557685DD}" srcOrd="1" destOrd="0" presId="urn:microsoft.com/office/officeart/2009/3/layout/HorizontalOrganizationChart"/>
    <dgm:cxn modelId="{5F1E46C9-6AB5-1B47-95E9-402858AEADF7}" type="presOf" srcId="{9AC2E227-803C-4016-BF2C-9291B6CAA290}" destId="{9CD41DA5-A8A9-4189-B933-DCF665F7DF2D}" srcOrd="1" destOrd="0" presId="urn:microsoft.com/office/officeart/2009/3/layout/HorizontalOrganizationChart"/>
    <dgm:cxn modelId="{E2F558CA-8650-5F49-8338-34BFA484C01D}" type="presOf" srcId="{82A2299D-D1C2-114F-8D1C-857262A92D78}" destId="{7368840E-7568-AB46-86AB-5522C2E78B18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67BB38D6-2B48-2046-BCDC-D7A3B5EAEC7C}" type="presOf" srcId="{94866B4C-0863-F149-8367-A4423575F272}" destId="{2938411B-B7F5-0747-9954-7C21CD306EF4}" srcOrd="0" destOrd="0" presId="urn:microsoft.com/office/officeart/2009/3/layout/HorizontalOrganizationChart"/>
    <dgm:cxn modelId="{36607CFE-23A0-F647-8981-FA51883136E6}" srcId="{9AC2E227-803C-4016-BF2C-9291B6CAA290}" destId="{82A2299D-D1C2-114F-8D1C-857262A92D78}" srcOrd="3" destOrd="0" parTransId="{94866B4C-0863-F149-8367-A4423575F272}" sibTransId="{38DE20A5-4242-3A4A-9AB4-C3506067F18E}"/>
    <dgm:cxn modelId="{EF3068AB-0D2D-914A-AB92-7A644E1597DA}" type="presParOf" srcId="{18DB143D-9E27-4E02-AFA5-F665953CBC10}" destId="{07E01157-B979-4F6B-B892-75DB2A2B8B0F}" srcOrd="0" destOrd="0" presId="urn:microsoft.com/office/officeart/2009/3/layout/HorizontalOrganizationChart"/>
    <dgm:cxn modelId="{9D5BA934-1F1E-F249-AF49-5AD92A97BCDA}" type="presParOf" srcId="{07E01157-B979-4F6B-B892-75DB2A2B8B0F}" destId="{F686C23F-604E-4653-B2CB-27DBB6BED631}" srcOrd="0" destOrd="0" presId="urn:microsoft.com/office/officeart/2009/3/layout/HorizontalOrganizationChart"/>
    <dgm:cxn modelId="{293156AA-C194-EF48-AF03-4D80A799841C}" type="presParOf" srcId="{F686C23F-604E-4653-B2CB-27DBB6BED631}" destId="{2A2AFDF2-2568-44F8-842C-3BFD70D9F2B1}" srcOrd="0" destOrd="0" presId="urn:microsoft.com/office/officeart/2009/3/layout/HorizontalOrganizationChart"/>
    <dgm:cxn modelId="{4471A9C5-DDF6-3044-B454-EF6744B76CE0}" type="presParOf" srcId="{F686C23F-604E-4653-B2CB-27DBB6BED631}" destId="{9CD41DA5-A8A9-4189-B933-DCF665F7DF2D}" srcOrd="1" destOrd="0" presId="urn:microsoft.com/office/officeart/2009/3/layout/HorizontalOrganizationChart"/>
    <dgm:cxn modelId="{524C0004-28D2-0E4E-8202-B88B06907AE1}" type="presParOf" srcId="{07E01157-B979-4F6B-B892-75DB2A2B8B0F}" destId="{96876921-77F4-4E08-9148-E99125692808}" srcOrd="1" destOrd="0" presId="urn:microsoft.com/office/officeart/2009/3/layout/HorizontalOrganizationChart"/>
    <dgm:cxn modelId="{CF42D7B1-1D0F-494A-B6DD-8AF1B0392BF3}" type="presParOf" srcId="{96876921-77F4-4E08-9148-E99125692808}" destId="{CD82D2C2-9EF5-4CA0-9CEE-9265A38A1F4A}" srcOrd="0" destOrd="0" presId="urn:microsoft.com/office/officeart/2009/3/layout/HorizontalOrganizationChart"/>
    <dgm:cxn modelId="{6C39CD38-4C64-F245-BC40-E172C26F8FA8}" type="presParOf" srcId="{96876921-77F4-4E08-9148-E99125692808}" destId="{9441C830-A66B-4AFB-9252-8069549D4F0A}" srcOrd="1" destOrd="0" presId="urn:microsoft.com/office/officeart/2009/3/layout/HorizontalOrganizationChart"/>
    <dgm:cxn modelId="{223600F6-719C-5047-B7BE-6A1CDA23A28D}" type="presParOf" srcId="{9441C830-A66B-4AFB-9252-8069549D4F0A}" destId="{FEAC7974-4462-4948-9F19-4D53C38CC88A}" srcOrd="0" destOrd="0" presId="urn:microsoft.com/office/officeart/2009/3/layout/HorizontalOrganizationChart"/>
    <dgm:cxn modelId="{2F86C516-1DC7-9E4D-9206-2999A5D606F5}" type="presParOf" srcId="{FEAC7974-4462-4948-9F19-4D53C38CC88A}" destId="{22C8BBC7-02FA-4EF0-899A-834C1FEE39E3}" srcOrd="0" destOrd="0" presId="urn:microsoft.com/office/officeart/2009/3/layout/HorizontalOrganizationChart"/>
    <dgm:cxn modelId="{652674A5-A7F4-CC47-8F04-4DCA81D5A116}" type="presParOf" srcId="{FEAC7974-4462-4948-9F19-4D53C38CC88A}" destId="{CBD704CC-8D6F-4C39-AFA6-3825EE74A965}" srcOrd="1" destOrd="0" presId="urn:microsoft.com/office/officeart/2009/3/layout/HorizontalOrganizationChart"/>
    <dgm:cxn modelId="{FEBE8C9D-F782-1B44-9A67-5D08E4CEC878}" type="presParOf" srcId="{9441C830-A66B-4AFB-9252-8069549D4F0A}" destId="{C4FE27A9-6818-468D-8F72-5DEAE64958BC}" srcOrd="1" destOrd="0" presId="urn:microsoft.com/office/officeart/2009/3/layout/HorizontalOrganizationChart"/>
    <dgm:cxn modelId="{25298CE0-971C-7A42-BDC7-1619786CE6BF}" type="presParOf" srcId="{9441C830-A66B-4AFB-9252-8069549D4F0A}" destId="{B9E24DCA-DEF6-41DD-8228-40542DF88903}" srcOrd="2" destOrd="0" presId="urn:microsoft.com/office/officeart/2009/3/layout/HorizontalOrganizationChart"/>
    <dgm:cxn modelId="{C9DE6E56-891E-4649-9E59-58A8AEEF42AD}" type="presParOf" srcId="{96876921-77F4-4E08-9148-E99125692808}" destId="{72A5A8A1-C34D-4CC9-B014-4EDC4C60B5CB}" srcOrd="2" destOrd="0" presId="urn:microsoft.com/office/officeart/2009/3/layout/HorizontalOrganizationChart"/>
    <dgm:cxn modelId="{9E5C884B-0B3C-F344-9B5E-61CD5FDB387E}" type="presParOf" srcId="{96876921-77F4-4E08-9148-E99125692808}" destId="{99464D45-2B22-432F-8F6C-3394CEC310A7}" srcOrd="3" destOrd="0" presId="urn:microsoft.com/office/officeart/2009/3/layout/HorizontalOrganizationChart"/>
    <dgm:cxn modelId="{ACF97ADB-E1E9-B045-979D-40F23B2AE200}" type="presParOf" srcId="{99464D45-2B22-432F-8F6C-3394CEC310A7}" destId="{7EEFA05D-0146-474D-BB41-35A44BBAC0EB}" srcOrd="0" destOrd="0" presId="urn:microsoft.com/office/officeart/2009/3/layout/HorizontalOrganizationChart"/>
    <dgm:cxn modelId="{7510E9A6-1032-7540-8484-2AFB56E14F4D}" type="presParOf" srcId="{7EEFA05D-0146-474D-BB41-35A44BBAC0EB}" destId="{86A07B8D-FF15-4EFF-8681-05A46BF1E797}" srcOrd="0" destOrd="0" presId="urn:microsoft.com/office/officeart/2009/3/layout/HorizontalOrganizationChart"/>
    <dgm:cxn modelId="{D35E4A22-0B9A-0349-B1D5-8D0E7F229C5E}" type="presParOf" srcId="{7EEFA05D-0146-474D-BB41-35A44BBAC0EB}" destId="{A4529214-DB2D-4B21-8831-F60F2A376559}" srcOrd="1" destOrd="0" presId="urn:microsoft.com/office/officeart/2009/3/layout/HorizontalOrganizationChart"/>
    <dgm:cxn modelId="{5370C08D-0D35-C146-B787-0EDA0F88901E}" type="presParOf" srcId="{99464D45-2B22-432F-8F6C-3394CEC310A7}" destId="{4C9D6515-EA4F-4DBF-A8FE-0711C70136B1}" srcOrd="1" destOrd="0" presId="urn:microsoft.com/office/officeart/2009/3/layout/HorizontalOrganizationChart"/>
    <dgm:cxn modelId="{5F81DC45-0D66-2940-8418-2083012FBC9C}" type="presParOf" srcId="{99464D45-2B22-432F-8F6C-3394CEC310A7}" destId="{686779DB-34D3-4F60-84B6-A35826FF3C2A}" srcOrd="2" destOrd="0" presId="urn:microsoft.com/office/officeart/2009/3/layout/HorizontalOrganizationChart"/>
    <dgm:cxn modelId="{2457BF8A-1A75-314B-860A-6A2AB3594A6B}" type="presParOf" srcId="{96876921-77F4-4E08-9148-E99125692808}" destId="{B94BF64B-9716-424E-A851-42E8E7B2B9A7}" srcOrd="4" destOrd="0" presId="urn:microsoft.com/office/officeart/2009/3/layout/HorizontalOrganizationChart"/>
    <dgm:cxn modelId="{938A327F-A82A-4646-B60D-4D100972EB82}" type="presParOf" srcId="{96876921-77F4-4E08-9148-E99125692808}" destId="{31E814C1-FFDD-BA48-BF9D-F3C8FF892503}" srcOrd="5" destOrd="0" presId="urn:microsoft.com/office/officeart/2009/3/layout/HorizontalOrganizationChart"/>
    <dgm:cxn modelId="{6FA7DAAE-819B-6141-ADCB-226F7AABD374}" type="presParOf" srcId="{31E814C1-FFDD-BA48-BF9D-F3C8FF892503}" destId="{1780440E-D92A-B040-A710-F8D875101E05}" srcOrd="0" destOrd="0" presId="urn:microsoft.com/office/officeart/2009/3/layout/HorizontalOrganizationChart"/>
    <dgm:cxn modelId="{1B8CD4A4-A0B9-C44B-A211-1A3912CD45F3}" type="presParOf" srcId="{1780440E-D92A-B040-A710-F8D875101E05}" destId="{A73C4A40-2D47-BF42-9EF8-B3BEE9451F45}" srcOrd="0" destOrd="0" presId="urn:microsoft.com/office/officeart/2009/3/layout/HorizontalOrganizationChart"/>
    <dgm:cxn modelId="{566A01E1-DC85-B744-9825-E998AA7B043F}" type="presParOf" srcId="{1780440E-D92A-B040-A710-F8D875101E05}" destId="{BCDD8BD9-F9D2-4C44-AB56-5005F5FB7B08}" srcOrd="1" destOrd="0" presId="urn:microsoft.com/office/officeart/2009/3/layout/HorizontalOrganizationChart"/>
    <dgm:cxn modelId="{DDB5B304-2567-A54E-ADDB-E06A3AFD67E5}" type="presParOf" srcId="{31E814C1-FFDD-BA48-BF9D-F3C8FF892503}" destId="{B22D4294-1D49-E046-9CF9-7B480D0762E6}" srcOrd="1" destOrd="0" presId="urn:microsoft.com/office/officeart/2009/3/layout/HorizontalOrganizationChart"/>
    <dgm:cxn modelId="{9BB28FBE-2DF8-DD4D-B739-2C2360C5E4B2}" type="presParOf" srcId="{31E814C1-FFDD-BA48-BF9D-F3C8FF892503}" destId="{E1D0C206-488D-6348-BEA7-1FE8B1679EF7}" srcOrd="2" destOrd="0" presId="urn:microsoft.com/office/officeart/2009/3/layout/HorizontalOrganizationChart"/>
    <dgm:cxn modelId="{363EE547-6C2D-6440-8824-BF62F1255DBA}" type="presParOf" srcId="{96876921-77F4-4E08-9148-E99125692808}" destId="{2938411B-B7F5-0747-9954-7C21CD306EF4}" srcOrd="6" destOrd="0" presId="urn:microsoft.com/office/officeart/2009/3/layout/HorizontalOrganizationChart"/>
    <dgm:cxn modelId="{9C0D3A86-7174-D847-AD26-868758B15BF0}" type="presParOf" srcId="{96876921-77F4-4E08-9148-E99125692808}" destId="{38B19AAB-0C45-7B47-B258-A706E823594A}" srcOrd="7" destOrd="0" presId="urn:microsoft.com/office/officeart/2009/3/layout/HorizontalOrganizationChart"/>
    <dgm:cxn modelId="{07990F40-6FF6-174C-9DF1-38AB3F34E998}" type="presParOf" srcId="{38B19AAB-0C45-7B47-B258-A706E823594A}" destId="{C8066A73-F138-A94F-B15D-BA85728A7DD5}" srcOrd="0" destOrd="0" presId="urn:microsoft.com/office/officeart/2009/3/layout/HorizontalOrganizationChart"/>
    <dgm:cxn modelId="{6F87BEA4-079D-0B41-B359-FE95A892EB88}" type="presParOf" srcId="{C8066A73-F138-A94F-B15D-BA85728A7DD5}" destId="{7368840E-7568-AB46-86AB-5522C2E78B18}" srcOrd="0" destOrd="0" presId="urn:microsoft.com/office/officeart/2009/3/layout/HorizontalOrganizationChart"/>
    <dgm:cxn modelId="{B0E2650D-01CE-CC47-9BA3-C4D3128E2CBE}" type="presParOf" srcId="{C8066A73-F138-A94F-B15D-BA85728A7DD5}" destId="{115F8EA3-417D-F742-A98B-49F1C57A6F6B}" srcOrd="1" destOrd="0" presId="urn:microsoft.com/office/officeart/2009/3/layout/HorizontalOrganizationChart"/>
    <dgm:cxn modelId="{1351B4B1-2007-464E-A610-0E5057AEC903}" type="presParOf" srcId="{38B19AAB-0C45-7B47-B258-A706E823594A}" destId="{804F8513-E360-E941-89B3-80F405B35DEE}" srcOrd="1" destOrd="0" presId="urn:microsoft.com/office/officeart/2009/3/layout/HorizontalOrganizationChart"/>
    <dgm:cxn modelId="{2728164B-82E2-644B-BFE5-407716F2632E}" type="presParOf" srcId="{38B19AAB-0C45-7B47-B258-A706E823594A}" destId="{7AF1A68C-D35C-154C-B232-011E7249E6B2}" srcOrd="2" destOrd="0" presId="urn:microsoft.com/office/officeart/2009/3/layout/HorizontalOrganizationChart"/>
    <dgm:cxn modelId="{348280CF-DC4A-7341-936E-CB82267E1209}" type="presParOf" srcId="{96876921-77F4-4E08-9148-E99125692808}" destId="{DBB6835F-57E4-3A4C-AD27-D3DE559BB53C}" srcOrd="8" destOrd="0" presId="urn:microsoft.com/office/officeart/2009/3/layout/HorizontalOrganizationChart"/>
    <dgm:cxn modelId="{1F02AC1E-7EB2-6242-917B-C7CFD6D3182A}" type="presParOf" srcId="{96876921-77F4-4E08-9148-E99125692808}" destId="{8C6E95EF-4BD4-EF43-A077-08ADF4D176D1}" srcOrd="9" destOrd="0" presId="urn:microsoft.com/office/officeart/2009/3/layout/HorizontalOrganizationChart"/>
    <dgm:cxn modelId="{6123BB33-3454-6743-A457-224D498A0582}" type="presParOf" srcId="{8C6E95EF-4BD4-EF43-A077-08ADF4D176D1}" destId="{95F09504-0F49-4B42-8326-7AD884CCF79B}" srcOrd="0" destOrd="0" presId="urn:microsoft.com/office/officeart/2009/3/layout/HorizontalOrganizationChart"/>
    <dgm:cxn modelId="{26DEF791-159C-0B40-8CD9-AF4DB28D9C53}" type="presParOf" srcId="{95F09504-0F49-4B42-8326-7AD884CCF79B}" destId="{8B9400FE-6F26-2A48-8ECB-33218128618A}" srcOrd="0" destOrd="0" presId="urn:microsoft.com/office/officeart/2009/3/layout/HorizontalOrganizationChart"/>
    <dgm:cxn modelId="{471CE1E5-896A-AD46-9A3F-C987F46E2002}" type="presParOf" srcId="{95F09504-0F49-4B42-8326-7AD884CCF79B}" destId="{8CBC648F-0976-E949-9A3E-6A4F557685DD}" srcOrd="1" destOrd="0" presId="urn:microsoft.com/office/officeart/2009/3/layout/HorizontalOrganizationChart"/>
    <dgm:cxn modelId="{57923C8C-E1B0-6A40-B5BF-0B2642EF7410}" type="presParOf" srcId="{8C6E95EF-4BD4-EF43-A077-08ADF4D176D1}" destId="{A519FB1E-D9B2-5A4A-86E5-1B51ACE65420}" srcOrd="1" destOrd="0" presId="urn:microsoft.com/office/officeart/2009/3/layout/HorizontalOrganizationChart"/>
    <dgm:cxn modelId="{6F15EEB2-D448-924D-8BBC-94B20B5FE4C2}" type="presParOf" srcId="{8C6E95EF-4BD4-EF43-A077-08ADF4D176D1}" destId="{BCEFAF26-5A5C-954E-B0FC-A99784428C0D}" srcOrd="2" destOrd="0" presId="urn:microsoft.com/office/officeart/2009/3/layout/HorizontalOrganizationChart"/>
    <dgm:cxn modelId="{5DC4C95F-F96A-4148-8454-53C962D00A0D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计划职能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2A2299D-D1C2-114F-8D1C-857262A92D7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94866B4C-0863-F149-8367-A4423575F272}" type="par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38DE20A5-4242-3A4A-9AB4-C3506067F18E}" type="sib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A98E236E-3C0B-4845-80AF-652B45CFEE96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7A45670E-DA07-E940-83D3-40AD561460C3}" type="par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3C01DB0C-2003-0F46-8939-CD5A93CAFF77}" type="sib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5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5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5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5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5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5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5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5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5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2938411B-B7F5-0747-9954-7C21CD306EF4}" type="pres">
      <dgm:prSet presAssocID="{94866B4C-0863-F149-8367-A4423575F272}" presName="Name64" presStyleLbl="parChTrans1D2" presStyleIdx="3" presStyleCnt="5"/>
      <dgm:spPr/>
    </dgm:pt>
    <dgm:pt modelId="{38B19AAB-0C45-7B47-B258-A706E823594A}" type="pres">
      <dgm:prSet presAssocID="{82A2299D-D1C2-114F-8D1C-857262A92D78}" presName="hierRoot2" presStyleCnt="0">
        <dgm:presLayoutVars>
          <dgm:hierBranch val="init"/>
        </dgm:presLayoutVars>
      </dgm:prSet>
      <dgm:spPr/>
    </dgm:pt>
    <dgm:pt modelId="{C8066A73-F138-A94F-B15D-BA85728A7DD5}" type="pres">
      <dgm:prSet presAssocID="{82A2299D-D1C2-114F-8D1C-857262A92D78}" presName="rootComposite" presStyleCnt="0"/>
      <dgm:spPr/>
    </dgm:pt>
    <dgm:pt modelId="{7368840E-7568-AB46-86AB-5522C2E78B18}" type="pres">
      <dgm:prSet presAssocID="{82A2299D-D1C2-114F-8D1C-857262A92D78}" presName="rootText" presStyleLbl="node2" presStyleIdx="3" presStyleCnt="5">
        <dgm:presLayoutVars>
          <dgm:chPref val="3"/>
        </dgm:presLayoutVars>
      </dgm:prSet>
      <dgm:spPr/>
    </dgm:pt>
    <dgm:pt modelId="{115F8EA3-417D-F742-A98B-49F1C57A6F6B}" type="pres">
      <dgm:prSet presAssocID="{82A2299D-D1C2-114F-8D1C-857262A92D78}" presName="rootConnector" presStyleLbl="node2" presStyleIdx="3" presStyleCnt="5"/>
      <dgm:spPr/>
    </dgm:pt>
    <dgm:pt modelId="{804F8513-E360-E941-89B3-80F405B35DEE}" type="pres">
      <dgm:prSet presAssocID="{82A2299D-D1C2-114F-8D1C-857262A92D78}" presName="hierChild4" presStyleCnt="0"/>
      <dgm:spPr/>
    </dgm:pt>
    <dgm:pt modelId="{7AF1A68C-D35C-154C-B232-011E7249E6B2}" type="pres">
      <dgm:prSet presAssocID="{82A2299D-D1C2-114F-8D1C-857262A92D78}" presName="hierChild5" presStyleCnt="0"/>
      <dgm:spPr/>
    </dgm:pt>
    <dgm:pt modelId="{DBB6835F-57E4-3A4C-AD27-D3DE559BB53C}" type="pres">
      <dgm:prSet presAssocID="{7A45670E-DA07-E940-83D3-40AD561460C3}" presName="Name64" presStyleLbl="parChTrans1D2" presStyleIdx="4" presStyleCnt="5"/>
      <dgm:spPr/>
    </dgm:pt>
    <dgm:pt modelId="{8C6E95EF-4BD4-EF43-A077-08ADF4D176D1}" type="pres">
      <dgm:prSet presAssocID="{A98E236E-3C0B-4845-80AF-652B45CFEE96}" presName="hierRoot2" presStyleCnt="0">
        <dgm:presLayoutVars>
          <dgm:hierBranch val="init"/>
        </dgm:presLayoutVars>
      </dgm:prSet>
      <dgm:spPr/>
    </dgm:pt>
    <dgm:pt modelId="{95F09504-0F49-4B42-8326-7AD884CCF79B}" type="pres">
      <dgm:prSet presAssocID="{A98E236E-3C0B-4845-80AF-652B45CFEE96}" presName="rootComposite" presStyleCnt="0"/>
      <dgm:spPr/>
    </dgm:pt>
    <dgm:pt modelId="{8B9400FE-6F26-2A48-8ECB-33218128618A}" type="pres">
      <dgm:prSet presAssocID="{A98E236E-3C0B-4845-80AF-652B45CFEE96}" presName="rootText" presStyleLbl="node2" presStyleIdx="4" presStyleCnt="5">
        <dgm:presLayoutVars>
          <dgm:chPref val="3"/>
        </dgm:presLayoutVars>
      </dgm:prSet>
      <dgm:spPr/>
    </dgm:pt>
    <dgm:pt modelId="{8CBC648F-0976-E949-9A3E-6A4F557685DD}" type="pres">
      <dgm:prSet presAssocID="{A98E236E-3C0B-4845-80AF-652B45CFEE96}" presName="rootConnector" presStyleLbl="node2" presStyleIdx="4" presStyleCnt="5"/>
      <dgm:spPr/>
    </dgm:pt>
    <dgm:pt modelId="{A519FB1E-D9B2-5A4A-86E5-1B51ACE65420}" type="pres">
      <dgm:prSet presAssocID="{A98E236E-3C0B-4845-80AF-652B45CFEE96}" presName="hierChild4" presStyleCnt="0"/>
      <dgm:spPr/>
    </dgm:pt>
    <dgm:pt modelId="{BCEFAF26-5A5C-954E-B0FC-A99784428C0D}" type="pres">
      <dgm:prSet presAssocID="{A98E236E-3C0B-4845-80AF-652B45CFEE96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79354A00-F0BF-594C-ABF9-BA26DA8B95E2}" type="presOf" srcId="{18A5DCF8-381A-9740-A1DC-D1A5033A3647}" destId="{B94BF64B-9716-424E-A851-42E8E7B2B9A7}" srcOrd="0" destOrd="0" presId="urn:microsoft.com/office/officeart/2009/3/layout/HorizontalOrganizationChart"/>
    <dgm:cxn modelId="{8C2A6608-F936-C848-B235-A9A3DCF19FB1}" type="presOf" srcId="{3FA44A42-E0AE-412C-8071-9A37D30DD567}" destId="{22C8BBC7-02FA-4EF0-899A-834C1FEE39E3}" srcOrd="0" destOrd="0" presId="urn:microsoft.com/office/officeart/2009/3/layout/HorizontalOrganizationChart"/>
    <dgm:cxn modelId="{17BFE00E-461B-6640-B0F3-3D87636412F6}" type="presOf" srcId="{82A2299D-D1C2-114F-8D1C-857262A92D78}" destId="{115F8EA3-417D-F742-A98B-49F1C57A6F6B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29BB003C-6838-2A45-816D-AF51AC65B661}" type="presOf" srcId="{57E64457-75B6-40DF-86BF-80888D7FBBC5}" destId="{72A5A8A1-C34D-4CC9-B014-4EDC4C60B5CB}" srcOrd="0" destOrd="0" presId="urn:microsoft.com/office/officeart/2009/3/layout/HorizontalOrganizationChart"/>
    <dgm:cxn modelId="{004A1D3F-0624-1B41-A301-A552FD2AA85A}" type="presOf" srcId="{F05BBA42-D7AF-4BA0-8C3F-85B1FE28E48F}" destId="{18DB143D-9E27-4E02-AFA5-F665953CBC10}" srcOrd="0" destOrd="0" presId="urn:microsoft.com/office/officeart/2009/3/layout/HorizontalOrganizationChart"/>
    <dgm:cxn modelId="{83B70D41-63EA-8941-8150-FD0B6BFC5A01}" type="presOf" srcId="{7638F483-EC40-4669-A117-0C6040B4A66B}" destId="{A4529214-DB2D-4B21-8831-F60F2A376559}" srcOrd="1" destOrd="0" presId="urn:microsoft.com/office/officeart/2009/3/layout/HorizontalOrganizationChart"/>
    <dgm:cxn modelId="{C0BAC451-785E-894E-9C1A-B29676CA6577}" type="presOf" srcId="{3FA44A42-E0AE-412C-8071-9A37D30DD567}" destId="{CBD704CC-8D6F-4C39-AFA6-3825EE74A965}" srcOrd="1" destOrd="0" presId="urn:microsoft.com/office/officeart/2009/3/layout/HorizontalOrganizationChart"/>
    <dgm:cxn modelId="{D3A89555-2CE2-7844-B4AB-493079828AA1}" type="presOf" srcId="{7A45670E-DA07-E940-83D3-40AD561460C3}" destId="{DBB6835F-57E4-3A4C-AD27-D3DE559BB53C}" srcOrd="0" destOrd="0" presId="urn:microsoft.com/office/officeart/2009/3/layout/HorizontalOrganizationChart"/>
    <dgm:cxn modelId="{F9F58A6F-D25F-614E-AB02-A5B1AA52D8C8}" type="presOf" srcId="{E2369F6E-DA59-4F6E-BD69-6CAA013A82BE}" destId="{CD82D2C2-9EF5-4CA0-9CEE-9265A38A1F4A}" srcOrd="0" destOrd="0" presId="urn:microsoft.com/office/officeart/2009/3/layout/HorizontalOrganizationChart"/>
    <dgm:cxn modelId="{D6060D7B-95AB-7A40-A1F3-384BCB398CF4}" type="presOf" srcId="{87585F0D-6A81-F747-99EB-D14B33EBB618}" destId="{BCDD8BD9-F9D2-4C44-AB56-5005F5FB7B08}" srcOrd="1" destOrd="0" presId="urn:microsoft.com/office/officeart/2009/3/layout/HorizontalOrganizationChart"/>
    <dgm:cxn modelId="{36BA3D81-4AFC-1249-BA95-74EDEFA710E0}" type="presOf" srcId="{9AC2E227-803C-4016-BF2C-9291B6CAA290}" destId="{2A2AFDF2-2568-44F8-842C-3BFD70D9F2B1}" srcOrd="0" destOrd="0" presId="urn:microsoft.com/office/officeart/2009/3/layout/HorizontalOrganizationChart"/>
    <dgm:cxn modelId="{4479D694-3775-F941-A392-CD0A6773ECB7}" type="presOf" srcId="{A98E236E-3C0B-4845-80AF-652B45CFEE96}" destId="{8B9400FE-6F26-2A48-8ECB-33218128618A}" srcOrd="0" destOrd="0" presId="urn:microsoft.com/office/officeart/2009/3/layout/HorizontalOrganizationChart"/>
    <dgm:cxn modelId="{A4DBDB9E-F1ED-834A-AD6A-7FDF7B01E490}" type="presOf" srcId="{87585F0D-6A81-F747-99EB-D14B33EBB618}" destId="{A73C4A40-2D47-BF42-9EF8-B3BEE9451F45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78D74AA2-2B2F-2C4F-A46A-3E12615F764D}" type="presOf" srcId="{7638F483-EC40-4669-A117-0C6040B4A66B}" destId="{86A07B8D-FF15-4EFF-8681-05A46BF1E797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5EBDCAF-78E0-024C-8C32-C547DAA1E25A}" srcId="{9AC2E227-803C-4016-BF2C-9291B6CAA290}" destId="{A98E236E-3C0B-4845-80AF-652B45CFEE96}" srcOrd="4" destOrd="0" parTransId="{7A45670E-DA07-E940-83D3-40AD561460C3}" sibTransId="{3C01DB0C-2003-0F46-8939-CD5A93CAFF77}"/>
    <dgm:cxn modelId="{B87F23BB-8C3E-0D42-A196-F366A411A63B}" type="presOf" srcId="{A98E236E-3C0B-4845-80AF-652B45CFEE96}" destId="{8CBC648F-0976-E949-9A3E-6A4F557685DD}" srcOrd="1" destOrd="0" presId="urn:microsoft.com/office/officeart/2009/3/layout/HorizontalOrganizationChart"/>
    <dgm:cxn modelId="{5F1E46C9-6AB5-1B47-95E9-402858AEADF7}" type="presOf" srcId="{9AC2E227-803C-4016-BF2C-9291B6CAA290}" destId="{9CD41DA5-A8A9-4189-B933-DCF665F7DF2D}" srcOrd="1" destOrd="0" presId="urn:microsoft.com/office/officeart/2009/3/layout/HorizontalOrganizationChart"/>
    <dgm:cxn modelId="{E2F558CA-8650-5F49-8338-34BFA484C01D}" type="presOf" srcId="{82A2299D-D1C2-114F-8D1C-857262A92D78}" destId="{7368840E-7568-AB46-86AB-5522C2E78B18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67BB38D6-2B48-2046-BCDC-D7A3B5EAEC7C}" type="presOf" srcId="{94866B4C-0863-F149-8367-A4423575F272}" destId="{2938411B-B7F5-0747-9954-7C21CD306EF4}" srcOrd="0" destOrd="0" presId="urn:microsoft.com/office/officeart/2009/3/layout/HorizontalOrganizationChart"/>
    <dgm:cxn modelId="{36607CFE-23A0-F647-8981-FA51883136E6}" srcId="{9AC2E227-803C-4016-BF2C-9291B6CAA290}" destId="{82A2299D-D1C2-114F-8D1C-857262A92D78}" srcOrd="3" destOrd="0" parTransId="{94866B4C-0863-F149-8367-A4423575F272}" sibTransId="{38DE20A5-4242-3A4A-9AB4-C3506067F18E}"/>
    <dgm:cxn modelId="{EF3068AB-0D2D-914A-AB92-7A644E1597DA}" type="presParOf" srcId="{18DB143D-9E27-4E02-AFA5-F665953CBC10}" destId="{07E01157-B979-4F6B-B892-75DB2A2B8B0F}" srcOrd="0" destOrd="0" presId="urn:microsoft.com/office/officeart/2009/3/layout/HorizontalOrganizationChart"/>
    <dgm:cxn modelId="{9D5BA934-1F1E-F249-AF49-5AD92A97BCDA}" type="presParOf" srcId="{07E01157-B979-4F6B-B892-75DB2A2B8B0F}" destId="{F686C23F-604E-4653-B2CB-27DBB6BED631}" srcOrd="0" destOrd="0" presId="urn:microsoft.com/office/officeart/2009/3/layout/HorizontalOrganizationChart"/>
    <dgm:cxn modelId="{293156AA-C194-EF48-AF03-4D80A799841C}" type="presParOf" srcId="{F686C23F-604E-4653-B2CB-27DBB6BED631}" destId="{2A2AFDF2-2568-44F8-842C-3BFD70D9F2B1}" srcOrd="0" destOrd="0" presId="urn:microsoft.com/office/officeart/2009/3/layout/HorizontalOrganizationChart"/>
    <dgm:cxn modelId="{4471A9C5-DDF6-3044-B454-EF6744B76CE0}" type="presParOf" srcId="{F686C23F-604E-4653-B2CB-27DBB6BED631}" destId="{9CD41DA5-A8A9-4189-B933-DCF665F7DF2D}" srcOrd="1" destOrd="0" presId="urn:microsoft.com/office/officeart/2009/3/layout/HorizontalOrganizationChart"/>
    <dgm:cxn modelId="{524C0004-28D2-0E4E-8202-B88B06907AE1}" type="presParOf" srcId="{07E01157-B979-4F6B-B892-75DB2A2B8B0F}" destId="{96876921-77F4-4E08-9148-E99125692808}" srcOrd="1" destOrd="0" presId="urn:microsoft.com/office/officeart/2009/3/layout/HorizontalOrganizationChart"/>
    <dgm:cxn modelId="{CF42D7B1-1D0F-494A-B6DD-8AF1B0392BF3}" type="presParOf" srcId="{96876921-77F4-4E08-9148-E99125692808}" destId="{CD82D2C2-9EF5-4CA0-9CEE-9265A38A1F4A}" srcOrd="0" destOrd="0" presId="urn:microsoft.com/office/officeart/2009/3/layout/HorizontalOrganizationChart"/>
    <dgm:cxn modelId="{6C39CD38-4C64-F245-BC40-E172C26F8FA8}" type="presParOf" srcId="{96876921-77F4-4E08-9148-E99125692808}" destId="{9441C830-A66B-4AFB-9252-8069549D4F0A}" srcOrd="1" destOrd="0" presId="urn:microsoft.com/office/officeart/2009/3/layout/HorizontalOrganizationChart"/>
    <dgm:cxn modelId="{223600F6-719C-5047-B7BE-6A1CDA23A28D}" type="presParOf" srcId="{9441C830-A66B-4AFB-9252-8069549D4F0A}" destId="{FEAC7974-4462-4948-9F19-4D53C38CC88A}" srcOrd="0" destOrd="0" presId="urn:microsoft.com/office/officeart/2009/3/layout/HorizontalOrganizationChart"/>
    <dgm:cxn modelId="{2F86C516-1DC7-9E4D-9206-2999A5D606F5}" type="presParOf" srcId="{FEAC7974-4462-4948-9F19-4D53C38CC88A}" destId="{22C8BBC7-02FA-4EF0-899A-834C1FEE39E3}" srcOrd="0" destOrd="0" presId="urn:microsoft.com/office/officeart/2009/3/layout/HorizontalOrganizationChart"/>
    <dgm:cxn modelId="{652674A5-A7F4-CC47-8F04-4DCA81D5A116}" type="presParOf" srcId="{FEAC7974-4462-4948-9F19-4D53C38CC88A}" destId="{CBD704CC-8D6F-4C39-AFA6-3825EE74A965}" srcOrd="1" destOrd="0" presId="urn:microsoft.com/office/officeart/2009/3/layout/HorizontalOrganizationChart"/>
    <dgm:cxn modelId="{FEBE8C9D-F782-1B44-9A67-5D08E4CEC878}" type="presParOf" srcId="{9441C830-A66B-4AFB-9252-8069549D4F0A}" destId="{C4FE27A9-6818-468D-8F72-5DEAE64958BC}" srcOrd="1" destOrd="0" presId="urn:microsoft.com/office/officeart/2009/3/layout/HorizontalOrganizationChart"/>
    <dgm:cxn modelId="{25298CE0-971C-7A42-BDC7-1619786CE6BF}" type="presParOf" srcId="{9441C830-A66B-4AFB-9252-8069549D4F0A}" destId="{B9E24DCA-DEF6-41DD-8228-40542DF88903}" srcOrd="2" destOrd="0" presId="urn:microsoft.com/office/officeart/2009/3/layout/HorizontalOrganizationChart"/>
    <dgm:cxn modelId="{C9DE6E56-891E-4649-9E59-58A8AEEF42AD}" type="presParOf" srcId="{96876921-77F4-4E08-9148-E99125692808}" destId="{72A5A8A1-C34D-4CC9-B014-4EDC4C60B5CB}" srcOrd="2" destOrd="0" presId="urn:microsoft.com/office/officeart/2009/3/layout/HorizontalOrganizationChart"/>
    <dgm:cxn modelId="{9E5C884B-0B3C-F344-9B5E-61CD5FDB387E}" type="presParOf" srcId="{96876921-77F4-4E08-9148-E99125692808}" destId="{99464D45-2B22-432F-8F6C-3394CEC310A7}" srcOrd="3" destOrd="0" presId="urn:microsoft.com/office/officeart/2009/3/layout/HorizontalOrganizationChart"/>
    <dgm:cxn modelId="{ACF97ADB-E1E9-B045-979D-40F23B2AE200}" type="presParOf" srcId="{99464D45-2B22-432F-8F6C-3394CEC310A7}" destId="{7EEFA05D-0146-474D-BB41-35A44BBAC0EB}" srcOrd="0" destOrd="0" presId="urn:microsoft.com/office/officeart/2009/3/layout/HorizontalOrganizationChart"/>
    <dgm:cxn modelId="{7510E9A6-1032-7540-8484-2AFB56E14F4D}" type="presParOf" srcId="{7EEFA05D-0146-474D-BB41-35A44BBAC0EB}" destId="{86A07B8D-FF15-4EFF-8681-05A46BF1E797}" srcOrd="0" destOrd="0" presId="urn:microsoft.com/office/officeart/2009/3/layout/HorizontalOrganizationChart"/>
    <dgm:cxn modelId="{D35E4A22-0B9A-0349-B1D5-8D0E7F229C5E}" type="presParOf" srcId="{7EEFA05D-0146-474D-BB41-35A44BBAC0EB}" destId="{A4529214-DB2D-4B21-8831-F60F2A376559}" srcOrd="1" destOrd="0" presId="urn:microsoft.com/office/officeart/2009/3/layout/HorizontalOrganizationChart"/>
    <dgm:cxn modelId="{5370C08D-0D35-C146-B787-0EDA0F88901E}" type="presParOf" srcId="{99464D45-2B22-432F-8F6C-3394CEC310A7}" destId="{4C9D6515-EA4F-4DBF-A8FE-0711C70136B1}" srcOrd="1" destOrd="0" presId="urn:microsoft.com/office/officeart/2009/3/layout/HorizontalOrganizationChart"/>
    <dgm:cxn modelId="{5F81DC45-0D66-2940-8418-2083012FBC9C}" type="presParOf" srcId="{99464D45-2B22-432F-8F6C-3394CEC310A7}" destId="{686779DB-34D3-4F60-84B6-A35826FF3C2A}" srcOrd="2" destOrd="0" presId="urn:microsoft.com/office/officeart/2009/3/layout/HorizontalOrganizationChart"/>
    <dgm:cxn modelId="{2457BF8A-1A75-314B-860A-6A2AB3594A6B}" type="presParOf" srcId="{96876921-77F4-4E08-9148-E99125692808}" destId="{B94BF64B-9716-424E-A851-42E8E7B2B9A7}" srcOrd="4" destOrd="0" presId="urn:microsoft.com/office/officeart/2009/3/layout/HorizontalOrganizationChart"/>
    <dgm:cxn modelId="{938A327F-A82A-4646-B60D-4D100972EB82}" type="presParOf" srcId="{96876921-77F4-4E08-9148-E99125692808}" destId="{31E814C1-FFDD-BA48-BF9D-F3C8FF892503}" srcOrd="5" destOrd="0" presId="urn:microsoft.com/office/officeart/2009/3/layout/HorizontalOrganizationChart"/>
    <dgm:cxn modelId="{6FA7DAAE-819B-6141-ADCB-226F7AABD374}" type="presParOf" srcId="{31E814C1-FFDD-BA48-BF9D-F3C8FF892503}" destId="{1780440E-D92A-B040-A710-F8D875101E05}" srcOrd="0" destOrd="0" presId="urn:microsoft.com/office/officeart/2009/3/layout/HorizontalOrganizationChart"/>
    <dgm:cxn modelId="{1B8CD4A4-A0B9-C44B-A211-1A3912CD45F3}" type="presParOf" srcId="{1780440E-D92A-B040-A710-F8D875101E05}" destId="{A73C4A40-2D47-BF42-9EF8-B3BEE9451F45}" srcOrd="0" destOrd="0" presId="urn:microsoft.com/office/officeart/2009/3/layout/HorizontalOrganizationChart"/>
    <dgm:cxn modelId="{566A01E1-DC85-B744-9825-E998AA7B043F}" type="presParOf" srcId="{1780440E-D92A-B040-A710-F8D875101E05}" destId="{BCDD8BD9-F9D2-4C44-AB56-5005F5FB7B08}" srcOrd="1" destOrd="0" presId="urn:microsoft.com/office/officeart/2009/3/layout/HorizontalOrganizationChart"/>
    <dgm:cxn modelId="{DDB5B304-2567-A54E-ADDB-E06A3AFD67E5}" type="presParOf" srcId="{31E814C1-FFDD-BA48-BF9D-F3C8FF892503}" destId="{B22D4294-1D49-E046-9CF9-7B480D0762E6}" srcOrd="1" destOrd="0" presId="urn:microsoft.com/office/officeart/2009/3/layout/HorizontalOrganizationChart"/>
    <dgm:cxn modelId="{9BB28FBE-2DF8-DD4D-B739-2C2360C5E4B2}" type="presParOf" srcId="{31E814C1-FFDD-BA48-BF9D-F3C8FF892503}" destId="{E1D0C206-488D-6348-BEA7-1FE8B1679EF7}" srcOrd="2" destOrd="0" presId="urn:microsoft.com/office/officeart/2009/3/layout/HorizontalOrganizationChart"/>
    <dgm:cxn modelId="{363EE547-6C2D-6440-8824-BF62F1255DBA}" type="presParOf" srcId="{96876921-77F4-4E08-9148-E99125692808}" destId="{2938411B-B7F5-0747-9954-7C21CD306EF4}" srcOrd="6" destOrd="0" presId="urn:microsoft.com/office/officeart/2009/3/layout/HorizontalOrganizationChart"/>
    <dgm:cxn modelId="{9C0D3A86-7174-D847-AD26-868758B15BF0}" type="presParOf" srcId="{96876921-77F4-4E08-9148-E99125692808}" destId="{38B19AAB-0C45-7B47-B258-A706E823594A}" srcOrd="7" destOrd="0" presId="urn:microsoft.com/office/officeart/2009/3/layout/HorizontalOrganizationChart"/>
    <dgm:cxn modelId="{07990F40-6FF6-174C-9DF1-38AB3F34E998}" type="presParOf" srcId="{38B19AAB-0C45-7B47-B258-A706E823594A}" destId="{C8066A73-F138-A94F-B15D-BA85728A7DD5}" srcOrd="0" destOrd="0" presId="urn:microsoft.com/office/officeart/2009/3/layout/HorizontalOrganizationChart"/>
    <dgm:cxn modelId="{6F87BEA4-079D-0B41-B359-FE95A892EB88}" type="presParOf" srcId="{C8066A73-F138-A94F-B15D-BA85728A7DD5}" destId="{7368840E-7568-AB46-86AB-5522C2E78B18}" srcOrd="0" destOrd="0" presId="urn:microsoft.com/office/officeart/2009/3/layout/HorizontalOrganizationChart"/>
    <dgm:cxn modelId="{B0E2650D-01CE-CC47-9BA3-C4D3128E2CBE}" type="presParOf" srcId="{C8066A73-F138-A94F-B15D-BA85728A7DD5}" destId="{115F8EA3-417D-F742-A98B-49F1C57A6F6B}" srcOrd="1" destOrd="0" presId="urn:microsoft.com/office/officeart/2009/3/layout/HorizontalOrganizationChart"/>
    <dgm:cxn modelId="{1351B4B1-2007-464E-A610-0E5057AEC903}" type="presParOf" srcId="{38B19AAB-0C45-7B47-B258-A706E823594A}" destId="{804F8513-E360-E941-89B3-80F405B35DEE}" srcOrd="1" destOrd="0" presId="urn:microsoft.com/office/officeart/2009/3/layout/HorizontalOrganizationChart"/>
    <dgm:cxn modelId="{2728164B-82E2-644B-BFE5-407716F2632E}" type="presParOf" srcId="{38B19AAB-0C45-7B47-B258-A706E823594A}" destId="{7AF1A68C-D35C-154C-B232-011E7249E6B2}" srcOrd="2" destOrd="0" presId="urn:microsoft.com/office/officeart/2009/3/layout/HorizontalOrganizationChart"/>
    <dgm:cxn modelId="{348280CF-DC4A-7341-936E-CB82267E1209}" type="presParOf" srcId="{96876921-77F4-4E08-9148-E99125692808}" destId="{DBB6835F-57E4-3A4C-AD27-D3DE559BB53C}" srcOrd="8" destOrd="0" presId="urn:microsoft.com/office/officeart/2009/3/layout/HorizontalOrganizationChart"/>
    <dgm:cxn modelId="{1F02AC1E-7EB2-6242-917B-C7CFD6D3182A}" type="presParOf" srcId="{96876921-77F4-4E08-9148-E99125692808}" destId="{8C6E95EF-4BD4-EF43-A077-08ADF4D176D1}" srcOrd="9" destOrd="0" presId="urn:microsoft.com/office/officeart/2009/3/layout/HorizontalOrganizationChart"/>
    <dgm:cxn modelId="{6123BB33-3454-6743-A457-224D498A0582}" type="presParOf" srcId="{8C6E95EF-4BD4-EF43-A077-08ADF4D176D1}" destId="{95F09504-0F49-4B42-8326-7AD884CCF79B}" srcOrd="0" destOrd="0" presId="urn:microsoft.com/office/officeart/2009/3/layout/HorizontalOrganizationChart"/>
    <dgm:cxn modelId="{26DEF791-159C-0B40-8CD9-AF4DB28D9C53}" type="presParOf" srcId="{95F09504-0F49-4B42-8326-7AD884CCF79B}" destId="{8B9400FE-6F26-2A48-8ECB-33218128618A}" srcOrd="0" destOrd="0" presId="urn:microsoft.com/office/officeart/2009/3/layout/HorizontalOrganizationChart"/>
    <dgm:cxn modelId="{471CE1E5-896A-AD46-9A3F-C987F46E2002}" type="presParOf" srcId="{95F09504-0F49-4B42-8326-7AD884CCF79B}" destId="{8CBC648F-0976-E949-9A3E-6A4F557685DD}" srcOrd="1" destOrd="0" presId="urn:microsoft.com/office/officeart/2009/3/layout/HorizontalOrganizationChart"/>
    <dgm:cxn modelId="{57923C8C-E1B0-6A40-B5BF-0B2642EF7410}" type="presParOf" srcId="{8C6E95EF-4BD4-EF43-A077-08ADF4D176D1}" destId="{A519FB1E-D9B2-5A4A-86E5-1B51ACE65420}" srcOrd="1" destOrd="0" presId="urn:microsoft.com/office/officeart/2009/3/layout/HorizontalOrganizationChart"/>
    <dgm:cxn modelId="{6F15EEB2-D448-924D-8BBC-94B20B5FE4C2}" type="presParOf" srcId="{8C6E95EF-4BD4-EF43-A077-08ADF4D176D1}" destId="{BCEFAF26-5A5C-954E-B0FC-A99784428C0D}" srcOrd="2" destOrd="0" presId="urn:microsoft.com/office/officeart/2009/3/layout/HorizontalOrganizationChart"/>
    <dgm:cxn modelId="{5DC4C95F-F96A-4148-8454-53C962D00A0D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2000" b="1" dirty="0">
              <a:latin typeface="SimHei" charset="-122"/>
              <a:ea typeface="SimHei" charset="-122"/>
              <a:cs typeface="SimHei" charset="-122"/>
            </a:rPr>
            <a:t>企业管理概述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2000" b="1" dirty="0">
              <a:latin typeface="SimHei" charset="-122"/>
              <a:ea typeface="SimHei" charset="-122"/>
              <a:cs typeface="SimHei" charset="-122"/>
            </a:rPr>
            <a:t>管理的概念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>
            <a:lumMod val="75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zh-CN" altLang="en-US" sz="20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20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企业管理的概念</a:t>
          </a:r>
          <a:endParaRPr lang="zh-CN" altLang="en-US" sz="2000" b="1" dirty="0">
            <a:latin typeface="SimHei" charset="-122"/>
            <a:ea typeface="SimHei" charset="-122"/>
            <a:cs typeface="SimHei" charset="-122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3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3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3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C7243906-0C16-4C48-A143-CAECCF307D2C}" type="presOf" srcId="{87585F0D-6A81-F747-99EB-D14B33EBB618}" destId="{BCDD8BD9-F9D2-4C44-AB56-5005F5FB7B08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D5D3483D-9686-4346-A04E-9B4DD948F8ED}" type="presOf" srcId="{9AC2E227-803C-4016-BF2C-9291B6CAA290}" destId="{2A2AFDF2-2568-44F8-842C-3BFD70D9F2B1}" srcOrd="0" destOrd="0" presId="urn:microsoft.com/office/officeart/2009/3/layout/HorizontalOrganizationChart"/>
    <dgm:cxn modelId="{BB394042-1B90-FE4D-8500-A3CDA1EDBF5F}" type="presOf" srcId="{3FA44A42-E0AE-412C-8071-9A37D30DD567}" destId="{22C8BBC7-02FA-4EF0-899A-834C1FEE39E3}" srcOrd="0" destOrd="0" presId="urn:microsoft.com/office/officeart/2009/3/layout/HorizontalOrganizationChart"/>
    <dgm:cxn modelId="{3E1B6B75-C6C1-0043-870F-8DDF0D0921AC}" type="presOf" srcId="{57E64457-75B6-40DF-86BF-80888D7FBBC5}" destId="{72A5A8A1-C34D-4CC9-B014-4EDC4C60B5CB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543DCFA4-B049-D846-A1C7-27A7912C9C13}" type="presOf" srcId="{18A5DCF8-381A-9740-A1DC-D1A5033A3647}" destId="{B94BF64B-9716-424E-A851-42E8E7B2B9A7}" srcOrd="0" destOrd="0" presId="urn:microsoft.com/office/officeart/2009/3/layout/HorizontalOrganizationChart"/>
    <dgm:cxn modelId="{ADB918AA-D73F-9C4F-8F3A-73D95F1FB984}" type="presOf" srcId="{87585F0D-6A81-F747-99EB-D14B33EBB618}" destId="{A73C4A40-2D47-BF42-9EF8-B3BEE9451F45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E609F9B7-BFD0-F742-A795-10300F88DCC5}" type="presOf" srcId="{9AC2E227-803C-4016-BF2C-9291B6CAA290}" destId="{9CD41DA5-A8A9-4189-B933-DCF665F7DF2D}" srcOrd="1" destOrd="0" presId="urn:microsoft.com/office/officeart/2009/3/layout/HorizontalOrganizationChart"/>
    <dgm:cxn modelId="{4D1280C7-596B-D941-9E45-E02097CC2525}" type="presOf" srcId="{7638F483-EC40-4669-A117-0C6040B4A66B}" destId="{86A07B8D-FF15-4EFF-8681-05A46BF1E797}" srcOrd="0" destOrd="0" presId="urn:microsoft.com/office/officeart/2009/3/layout/HorizontalOrganizationChart"/>
    <dgm:cxn modelId="{CA86BFC7-E3AE-4649-9C1F-F2B8A84D85E0}" type="presOf" srcId="{3FA44A42-E0AE-412C-8071-9A37D30DD567}" destId="{CBD704CC-8D6F-4C39-AFA6-3825EE74A965}" srcOrd="1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337EADE2-2DA1-5840-B8E7-9598147EAF0F}" type="presOf" srcId="{E2369F6E-DA59-4F6E-BD69-6CAA013A82BE}" destId="{CD82D2C2-9EF5-4CA0-9CEE-9265A38A1F4A}" srcOrd="0" destOrd="0" presId="urn:microsoft.com/office/officeart/2009/3/layout/HorizontalOrganizationChart"/>
    <dgm:cxn modelId="{024312EC-DE53-D246-8DFD-AFFA4170DD87}" type="presOf" srcId="{F05BBA42-D7AF-4BA0-8C3F-85B1FE28E48F}" destId="{18DB143D-9E27-4E02-AFA5-F665953CBC10}" srcOrd="0" destOrd="0" presId="urn:microsoft.com/office/officeart/2009/3/layout/HorizontalOrganizationChart"/>
    <dgm:cxn modelId="{152711FB-C858-B242-AACD-62A05EB8CBFC}" type="presOf" srcId="{7638F483-EC40-4669-A117-0C6040B4A66B}" destId="{A4529214-DB2D-4B21-8831-F60F2A376559}" srcOrd="1" destOrd="0" presId="urn:microsoft.com/office/officeart/2009/3/layout/HorizontalOrganizationChart"/>
    <dgm:cxn modelId="{56D9529A-6BDE-1144-9F3B-945AC0948D1E}" type="presParOf" srcId="{18DB143D-9E27-4E02-AFA5-F665953CBC10}" destId="{07E01157-B979-4F6B-B892-75DB2A2B8B0F}" srcOrd="0" destOrd="0" presId="urn:microsoft.com/office/officeart/2009/3/layout/HorizontalOrganizationChart"/>
    <dgm:cxn modelId="{326919F6-66F7-BC45-ADD7-1C6074F8FA71}" type="presParOf" srcId="{07E01157-B979-4F6B-B892-75DB2A2B8B0F}" destId="{F686C23F-604E-4653-B2CB-27DBB6BED631}" srcOrd="0" destOrd="0" presId="urn:microsoft.com/office/officeart/2009/3/layout/HorizontalOrganizationChart"/>
    <dgm:cxn modelId="{8B4BC906-F544-B44D-977D-E6FCE56F48AB}" type="presParOf" srcId="{F686C23F-604E-4653-B2CB-27DBB6BED631}" destId="{2A2AFDF2-2568-44F8-842C-3BFD70D9F2B1}" srcOrd="0" destOrd="0" presId="urn:microsoft.com/office/officeart/2009/3/layout/HorizontalOrganizationChart"/>
    <dgm:cxn modelId="{B3C22B27-B062-1A4E-9710-376D75AE2BDA}" type="presParOf" srcId="{F686C23F-604E-4653-B2CB-27DBB6BED631}" destId="{9CD41DA5-A8A9-4189-B933-DCF665F7DF2D}" srcOrd="1" destOrd="0" presId="urn:microsoft.com/office/officeart/2009/3/layout/HorizontalOrganizationChart"/>
    <dgm:cxn modelId="{7C37B645-39D0-CE40-8845-F0294CD93BC0}" type="presParOf" srcId="{07E01157-B979-4F6B-B892-75DB2A2B8B0F}" destId="{96876921-77F4-4E08-9148-E99125692808}" srcOrd="1" destOrd="0" presId="urn:microsoft.com/office/officeart/2009/3/layout/HorizontalOrganizationChart"/>
    <dgm:cxn modelId="{A87B868B-F623-1F49-9A43-03FBA2476F75}" type="presParOf" srcId="{96876921-77F4-4E08-9148-E99125692808}" destId="{CD82D2C2-9EF5-4CA0-9CEE-9265A38A1F4A}" srcOrd="0" destOrd="0" presId="urn:microsoft.com/office/officeart/2009/3/layout/HorizontalOrganizationChart"/>
    <dgm:cxn modelId="{76E518BD-BFDE-9148-912B-A7AE4E000D0B}" type="presParOf" srcId="{96876921-77F4-4E08-9148-E99125692808}" destId="{9441C830-A66B-4AFB-9252-8069549D4F0A}" srcOrd="1" destOrd="0" presId="urn:microsoft.com/office/officeart/2009/3/layout/HorizontalOrganizationChart"/>
    <dgm:cxn modelId="{5DDCC397-6449-2B47-816E-59C9D92E11E5}" type="presParOf" srcId="{9441C830-A66B-4AFB-9252-8069549D4F0A}" destId="{FEAC7974-4462-4948-9F19-4D53C38CC88A}" srcOrd="0" destOrd="0" presId="urn:microsoft.com/office/officeart/2009/3/layout/HorizontalOrganizationChart"/>
    <dgm:cxn modelId="{D8E9DAAD-1DB6-6F4C-A44F-26B64BD64DC6}" type="presParOf" srcId="{FEAC7974-4462-4948-9F19-4D53C38CC88A}" destId="{22C8BBC7-02FA-4EF0-899A-834C1FEE39E3}" srcOrd="0" destOrd="0" presId="urn:microsoft.com/office/officeart/2009/3/layout/HorizontalOrganizationChart"/>
    <dgm:cxn modelId="{4F2B79FF-5992-BF44-9EFC-D0119DDECBF2}" type="presParOf" srcId="{FEAC7974-4462-4948-9F19-4D53C38CC88A}" destId="{CBD704CC-8D6F-4C39-AFA6-3825EE74A965}" srcOrd="1" destOrd="0" presId="urn:microsoft.com/office/officeart/2009/3/layout/HorizontalOrganizationChart"/>
    <dgm:cxn modelId="{8AF5BC6B-846E-354D-B2A9-0AFDDCE71890}" type="presParOf" srcId="{9441C830-A66B-4AFB-9252-8069549D4F0A}" destId="{C4FE27A9-6818-468D-8F72-5DEAE64958BC}" srcOrd="1" destOrd="0" presId="urn:microsoft.com/office/officeart/2009/3/layout/HorizontalOrganizationChart"/>
    <dgm:cxn modelId="{1A51A88D-ED4D-0E47-B824-9C56E2BA65AD}" type="presParOf" srcId="{9441C830-A66B-4AFB-9252-8069549D4F0A}" destId="{B9E24DCA-DEF6-41DD-8228-40542DF88903}" srcOrd="2" destOrd="0" presId="urn:microsoft.com/office/officeart/2009/3/layout/HorizontalOrganizationChart"/>
    <dgm:cxn modelId="{38713E0C-7420-CE40-9DC3-546CFE6B7655}" type="presParOf" srcId="{96876921-77F4-4E08-9148-E99125692808}" destId="{72A5A8A1-C34D-4CC9-B014-4EDC4C60B5CB}" srcOrd="2" destOrd="0" presId="urn:microsoft.com/office/officeart/2009/3/layout/HorizontalOrganizationChart"/>
    <dgm:cxn modelId="{E8279287-DD0F-444F-9696-E3C0CFC3E5BF}" type="presParOf" srcId="{96876921-77F4-4E08-9148-E99125692808}" destId="{99464D45-2B22-432F-8F6C-3394CEC310A7}" srcOrd="3" destOrd="0" presId="urn:microsoft.com/office/officeart/2009/3/layout/HorizontalOrganizationChart"/>
    <dgm:cxn modelId="{E6F44ECA-B0E4-4744-B3D4-D1638924C7CE}" type="presParOf" srcId="{99464D45-2B22-432F-8F6C-3394CEC310A7}" destId="{7EEFA05D-0146-474D-BB41-35A44BBAC0EB}" srcOrd="0" destOrd="0" presId="urn:microsoft.com/office/officeart/2009/3/layout/HorizontalOrganizationChart"/>
    <dgm:cxn modelId="{7D3AAC17-3A8A-C349-8207-9A231E7140F7}" type="presParOf" srcId="{7EEFA05D-0146-474D-BB41-35A44BBAC0EB}" destId="{86A07B8D-FF15-4EFF-8681-05A46BF1E797}" srcOrd="0" destOrd="0" presId="urn:microsoft.com/office/officeart/2009/3/layout/HorizontalOrganizationChart"/>
    <dgm:cxn modelId="{7E8ADBF7-C448-B249-A6F7-42CA262D280E}" type="presParOf" srcId="{7EEFA05D-0146-474D-BB41-35A44BBAC0EB}" destId="{A4529214-DB2D-4B21-8831-F60F2A376559}" srcOrd="1" destOrd="0" presId="urn:microsoft.com/office/officeart/2009/3/layout/HorizontalOrganizationChart"/>
    <dgm:cxn modelId="{CE81255A-A572-324A-932F-9487E1BA11D1}" type="presParOf" srcId="{99464D45-2B22-432F-8F6C-3394CEC310A7}" destId="{4C9D6515-EA4F-4DBF-A8FE-0711C70136B1}" srcOrd="1" destOrd="0" presId="urn:microsoft.com/office/officeart/2009/3/layout/HorizontalOrganizationChart"/>
    <dgm:cxn modelId="{5E7EF8D1-6D99-7642-B2AC-BBDD0A83DAAC}" type="presParOf" srcId="{99464D45-2B22-432F-8F6C-3394CEC310A7}" destId="{686779DB-34D3-4F60-84B6-A35826FF3C2A}" srcOrd="2" destOrd="0" presId="urn:microsoft.com/office/officeart/2009/3/layout/HorizontalOrganizationChart"/>
    <dgm:cxn modelId="{37284354-614D-1A44-B93E-F81B2E0E5262}" type="presParOf" srcId="{96876921-77F4-4E08-9148-E99125692808}" destId="{B94BF64B-9716-424E-A851-42E8E7B2B9A7}" srcOrd="4" destOrd="0" presId="urn:microsoft.com/office/officeart/2009/3/layout/HorizontalOrganizationChart"/>
    <dgm:cxn modelId="{F903969F-CBEA-B14C-AEE6-28DA638C6302}" type="presParOf" srcId="{96876921-77F4-4E08-9148-E99125692808}" destId="{31E814C1-FFDD-BA48-BF9D-F3C8FF892503}" srcOrd="5" destOrd="0" presId="urn:microsoft.com/office/officeart/2009/3/layout/HorizontalOrganizationChart"/>
    <dgm:cxn modelId="{BF2947E9-5ED3-4E47-A689-07E0EA24ECE8}" type="presParOf" srcId="{31E814C1-FFDD-BA48-BF9D-F3C8FF892503}" destId="{1780440E-D92A-B040-A710-F8D875101E05}" srcOrd="0" destOrd="0" presId="urn:microsoft.com/office/officeart/2009/3/layout/HorizontalOrganizationChart"/>
    <dgm:cxn modelId="{79CC4F1D-3A01-1844-AC26-05B61D8BD9CA}" type="presParOf" srcId="{1780440E-D92A-B040-A710-F8D875101E05}" destId="{A73C4A40-2D47-BF42-9EF8-B3BEE9451F45}" srcOrd="0" destOrd="0" presId="urn:microsoft.com/office/officeart/2009/3/layout/HorizontalOrganizationChart"/>
    <dgm:cxn modelId="{8D3496D5-21C6-2043-B19F-2AA9C1D1CA22}" type="presParOf" srcId="{1780440E-D92A-B040-A710-F8D875101E05}" destId="{BCDD8BD9-F9D2-4C44-AB56-5005F5FB7B08}" srcOrd="1" destOrd="0" presId="urn:microsoft.com/office/officeart/2009/3/layout/HorizontalOrganizationChart"/>
    <dgm:cxn modelId="{5A4670F5-B529-1847-8341-F00F9A4F9C97}" type="presParOf" srcId="{31E814C1-FFDD-BA48-BF9D-F3C8FF892503}" destId="{B22D4294-1D49-E046-9CF9-7B480D0762E6}" srcOrd="1" destOrd="0" presId="urn:microsoft.com/office/officeart/2009/3/layout/HorizontalOrganizationChart"/>
    <dgm:cxn modelId="{1F509C18-880B-AD4C-972C-BD072386AE61}" type="presParOf" srcId="{31E814C1-FFDD-BA48-BF9D-F3C8FF892503}" destId="{E1D0C206-488D-6348-BEA7-1FE8B1679EF7}" srcOrd="2" destOrd="0" presId="urn:microsoft.com/office/officeart/2009/3/layout/HorizontalOrganizationChart"/>
    <dgm:cxn modelId="{4BF382EE-2A37-574B-B5E6-F57E4EDECBA9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2000" b="1" dirty="0">
              <a:latin typeface="SimHei" charset="-122"/>
              <a:ea typeface="SimHei" charset="-122"/>
              <a:cs typeface="SimHei" charset="-122"/>
            </a:rPr>
            <a:t>企业管理概述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2000" b="1" dirty="0">
              <a:latin typeface="SimHei" charset="-122"/>
              <a:ea typeface="SimHei" charset="-122"/>
              <a:cs typeface="SimHei" charset="-122"/>
            </a:rPr>
            <a:t>管理的概念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20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20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企业管理的概念</a:t>
          </a:r>
          <a:endParaRPr lang="zh-CN" altLang="en-US" sz="2000" b="1" dirty="0">
            <a:latin typeface="SimHei" charset="-122"/>
            <a:ea typeface="SimHei" charset="-122"/>
            <a:cs typeface="SimHei" charset="-122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3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3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3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85F23B2D-69E3-A140-A68F-6FC1F530E669}" type="presOf" srcId="{18A5DCF8-381A-9740-A1DC-D1A5033A3647}" destId="{B94BF64B-9716-424E-A851-42E8E7B2B9A7}" srcOrd="0" destOrd="0" presId="urn:microsoft.com/office/officeart/2009/3/layout/HorizontalOrganizationChart"/>
    <dgm:cxn modelId="{8355B069-56E9-5047-9E67-9B01F0BFF45F}" type="presOf" srcId="{7638F483-EC40-4669-A117-0C6040B4A66B}" destId="{A4529214-DB2D-4B21-8831-F60F2A376559}" srcOrd="1" destOrd="0" presId="urn:microsoft.com/office/officeart/2009/3/layout/HorizontalOrganizationChart"/>
    <dgm:cxn modelId="{AD1B5A7C-9FEE-8344-A3F4-F8384C561DF5}" type="presOf" srcId="{87585F0D-6A81-F747-99EB-D14B33EBB618}" destId="{BCDD8BD9-F9D2-4C44-AB56-5005F5FB7B08}" srcOrd="1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28F079A6-2849-D748-92F1-AEA75E1DF992}" type="presOf" srcId="{57E64457-75B6-40DF-86BF-80888D7FBBC5}" destId="{72A5A8A1-C34D-4CC9-B014-4EDC4C60B5CB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BA260AD-C8BD-344B-A01C-AFE658CC1B2A}" type="presOf" srcId="{3FA44A42-E0AE-412C-8071-9A37D30DD567}" destId="{CBD704CC-8D6F-4C39-AFA6-3825EE74A965}" srcOrd="1" destOrd="0" presId="urn:microsoft.com/office/officeart/2009/3/layout/HorizontalOrganizationChart"/>
    <dgm:cxn modelId="{09C952BD-C3C7-E140-AF02-8324B4D7450E}" type="presOf" srcId="{9AC2E227-803C-4016-BF2C-9291B6CAA290}" destId="{2A2AFDF2-2568-44F8-842C-3BFD70D9F2B1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EA7585CC-BC3E-654D-AFC6-FBFDC8A14D62}" type="presOf" srcId="{9AC2E227-803C-4016-BF2C-9291B6CAA290}" destId="{9CD41DA5-A8A9-4189-B933-DCF665F7DF2D}" srcOrd="1" destOrd="0" presId="urn:microsoft.com/office/officeart/2009/3/layout/HorizontalOrganizationChart"/>
    <dgm:cxn modelId="{DE0661E3-CE71-D344-9062-20672371975F}" type="presOf" srcId="{F05BBA42-D7AF-4BA0-8C3F-85B1FE28E48F}" destId="{18DB143D-9E27-4E02-AFA5-F665953CBC10}" srcOrd="0" destOrd="0" presId="urn:microsoft.com/office/officeart/2009/3/layout/HorizontalOrganizationChart"/>
    <dgm:cxn modelId="{2D7372E6-4F73-2A44-B99C-1996A517E221}" type="presOf" srcId="{87585F0D-6A81-F747-99EB-D14B33EBB618}" destId="{A73C4A40-2D47-BF42-9EF8-B3BEE9451F45}" srcOrd="0" destOrd="0" presId="urn:microsoft.com/office/officeart/2009/3/layout/HorizontalOrganizationChart"/>
    <dgm:cxn modelId="{1C23D3F4-12A7-D640-9FDD-A6D165FDF25F}" type="presOf" srcId="{3FA44A42-E0AE-412C-8071-9A37D30DD567}" destId="{22C8BBC7-02FA-4EF0-899A-834C1FEE39E3}" srcOrd="0" destOrd="0" presId="urn:microsoft.com/office/officeart/2009/3/layout/HorizontalOrganizationChart"/>
    <dgm:cxn modelId="{B8FFA1F7-8EB4-DD42-82FE-113C8C08B7DC}" type="presOf" srcId="{E2369F6E-DA59-4F6E-BD69-6CAA013A82BE}" destId="{CD82D2C2-9EF5-4CA0-9CEE-9265A38A1F4A}" srcOrd="0" destOrd="0" presId="urn:microsoft.com/office/officeart/2009/3/layout/HorizontalOrganizationChart"/>
    <dgm:cxn modelId="{537B80FB-82A7-AB4D-BF27-69970EBDE3CA}" type="presOf" srcId="{7638F483-EC40-4669-A117-0C6040B4A66B}" destId="{86A07B8D-FF15-4EFF-8681-05A46BF1E797}" srcOrd="0" destOrd="0" presId="urn:microsoft.com/office/officeart/2009/3/layout/HorizontalOrganizationChart"/>
    <dgm:cxn modelId="{83B302E6-C5F5-BF46-B1ED-05E4712B4605}" type="presParOf" srcId="{18DB143D-9E27-4E02-AFA5-F665953CBC10}" destId="{07E01157-B979-4F6B-B892-75DB2A2B8B0F}" srcOrd="0" destOrd="0" presId="urn:microsoft.com/office/officeart/2009/3/layout/HorizontalOrganizationChart"/>
    <dgm:cxn modelId="{FB060AF5-1F6A-A941-8B02-E8091DA17BE5}" type="presParOf" srcId="{07E01157-B979-4F6B-B892-75DB2A2B8B0F}" destId="{F686C23F-604E-4653-B2CB-27DBB6BED631}" srcOrd="0" destOrd="0" presId="urn:microsoft.com/office/officeart/2009/3/layout/HorizontalOrganizationChart"/>
    <dgm:cxn modelId="{63113375-A563-8949-8EF4-244906B09971}" type="presParOf" srcId="{F686C23F-604E-4653-B2CB-27DBB6BED631}" destId="{2A2AFDF2-2568-44F8-842C-3BFD70D9F2B1}" srcOrd="0" destOrd="0" presId="urn:microsoft.com/office/officeart/2009/3/layout/HorizontalOrganizationChart"/>
    <dgm:cxn modelId="{C9785CCE-EA07-BA44-B78E-CC7B0594AFC2}" type="presParOf" srcId="{F686C23F-604E-4653-B2CB-27DBB6BED631}" destId="{9CD41DA5-A8A9-4189-B933-DCF665F7DF2D}" srcOrd="1" destOrd="0" presId="urn:microsoft.com/office/officeart/2009/3/layout/HorizontalOrganizationChart"/>
    <dgm:cxn modelId="{2F08B0D8-A4AD-0744-A95A-1B6877243B78}" type="presParOf" srcId="{07E01157-B979-4F6B-B892-75DB2A2B8B0F}" destId="{96876921-77F4-4E08-9148-E99125692808}" srcOrd="1" destOrd="0" presId="urn:microsoft.com/office/officeart/2009/3/layout/HorizontalOrganizationChart"/>
    <dgm:cxn modelId="{C4217359-A802-3F4E-91CA-5BC57C2E4D9A}" type="presParOf" srcId="{96876921-77F4-4E08-9148-E99125692808}" destId="{CD82D2C2-9EF5-4CA0-9CEE-9265A38A1F4A}" srcOrd="0" destOrd="0" presId="urn:microsoft.com/office/officeart/2009/3/layout/HorizontalOrganizationChart"/>
    <dgm:cxn modelId="{D51E8E5E-C3E4-194A-9CC8-C341EA2CBE92}" type="presParOf" srcId="{96876921-77F4-4E08-9148-E99125692808}" destId="{9441C830-A66B-4AFB-9252-8069549D4F0A}" srcOrd="1" destOrd="0" presId="urn:microsoft.com/office/officeart/2009/3/layout/HorizontalOrganizationChart"/>
    <dgm:cxn modelId="{0F299D98-6064-E147-A64F-399C1791A750}" type="presParOf" srcId="{9441C830-A66B-4AFB-9252-8069549D4F0A}" destId="{FEAC7974-4462-4948-9F19-4D53C38CC88A}" srcOrd="0" destOrd="0" presId="urn:microsoft.com/office/officeart/2009/3/layout/HorizontalOrganizationChart"/>
    <dgm:cxn modelId="{14C2703C-4420-1440-BC0D-23E93661A80D}" type="presParOf" srcId="{FEAC7974-4462-4948-9F19-4D53C38CC88A}" destId="{22C8BBC7-02FA-4EF0-899A-834C1FEE39E3}" srcOrd="0" destOrd="0" presId="urn:microsoft.com/office/officeart/2009/3/layout/HorizontalOrganizationChart"/>
    <dgm:cxn modelId="{7F292D0E-1917-9041-81B2-65156F9C4771}" type="presParOf" srcId="{FEAC7974-4462-4948-9F19-4D53C38CC88A}" destId="{CBD704CC-8D6F-4C39-AFA6-3825EE74A965}" srcOrd="1" destOrd="0" presId="urn:microsoft.com/office/officeart/2009/3/layout/HorizontalOrganizationChart"/>
    <dgm:cxn modelId="{BA9A1EAC-4EAE-F94E-A124-73183DE79660}" type="presParOf" srcId="{9441C830-A66B-4AFB-9252-8069549D4F0A}" destId="{C4FE27A9-6818-468D-8F72-5DEAE64958BC}" srcOrd="1" destOrd="0" presId="urn:microsoft.com/office/officeart/2009/3/layout/HorizontalOrganizationChart"/>
    <dgm:cxn modelId="{3D77B2D4-3F24-914F-A7DF-E2347A6ADB1A}" type="presParOf" srcId="{9441C830-A66B-4AFB-9252-8069549D4F0A}" destId="{B9E24DCA-DEF6-41DD-8228-40542DF88903}" srcOrd="2" destOrd="0" presId="urn:microsoft.com/office/officeart/2009/3/layout/HorizontalOrganizationChart"/>
    <dgm:cxn modelId="{014185F9-F519-4E46-BE04-9D069915D265}" type="presParOf" srcId="{96876921-77F4-4E08-9148-E99125692808}" destId="{72A5A8A1-C34D-4CC9-B014-4EDC4C60B5CB}" srcOrd="2" destOrd="0" presId="urn:microsoft.com/office/officeart/2009/3/layout/HorizontalOrganizationChart"/>
    <dgm:cxn modelId="{21F49D28-CFD9-F044-94D0-B7465CDCB6FA}" type="presParOf" srcId="{96876921-77F4-4E08-9148-E99125692808}" destId="{99464D45-2B22-432F-8F6C-3394CEC310A7}" srcOrd="3" destOrd="0" presId="urn:microsoft.com/office/officeart/2009/3/layout/HorizontalOrganizationChart"/>
    <dgm:cxn modelId="{D90949E7-DCDC-364B-9E55-2AF12B7B6BA7}" type="presParOf" srcId="{99464D45-2B22-432F-8F6C-3394CEC310A7}" destId="{7EEFA05D-0146-474D-BB41-35A44BBAC0EB}" srcOrd="0" destOrd="0" presId="urn:microsoft.com/office/officeart/2009/3/layout/HorizontalOrganizationChart"/>
    <dgm:cxn modelId="{88EB4B41-A751-0944-8175-BF226645CBD8}" type="presParOf" srcId="{7EEFA05D-0146-474D-BB41-35A44BBAC0EB}" destId="{86A07B8D-FF15-4EFF-8681-05A46BF1E797}" srcOrd="0" destOrd="0" presId="urn:microsoft.com/office/officeart/2009/3/layout/HorizontalOrganizationChart"/>
    <dgm:cxn modelId="{EF4D5008-2643-2E44-8395-0C1B9E2FD362}" type="presParOf" srcId="{7EEFA05D-0146-474D-BB41-35A44BBAC0EB}" destId="{A4529214-DB2D-4B21-8831-F60F2A376559}" srcOrd="1" destOrd="0" presId="urn:microsoft.com/office/officeart/2009/3/layout/HorizontalOrganizationChart"/>
    <dgm:cxn modelId="{C88D3A11-998B-5442-B0DA-9F3E32C5BFB2}" type="presParOf" srcId="{99464D45-2B22-432F-8F6C-3394CEC310A7}" destId="{4C9D6515-EA4F-4DBF-A8FE-0711C70136B1}" srcOrd="1" destOrd="0" presId="urn:microsoft.com/office/officeart/2009/3/layout/HorizontalOrganizationChart"/>
    <dgm:cxn modelId="{FB020321-FF22-5C47-B568-3682F3B008E5}" type="presParOf" srcId="{99464D45-2B22-432F-8F6C-3394CEC310A7}" destId="{686779DB-34D3-4F60-84B6-A35826FF3C2A}" srcOrd="2" destOrd="0" presId="urn:microsoft.com/office/officeart/2009/3/layout/HorizontalOrganizationChart"/>
    <dgm:cxn modelId="{89183C19-7C54-FB46-A8E9-DEEFCB0DB86B}" type="presParOf" srcId="{96876921-77F4-4E08-9148-E99125692808}" destId="{B94BF64B-9716-424E-A851-42E8E7B2B9A7}" srcOrd="4" destOrd="0" presId="urn:microsoft.com/office/officeart/2009/3/layout/HorizontalOrganizationChart"/>
    <dgm:cxn modelId="{E2EB1198-033E-3045-B002-84B8A061F963}" type="presParOf" srcId="{96876921-77F4-4E08-9148-E99125692808}" destId="{31E814C1-FFDD-BA48-BF9D-F3C8FF892503}" srcOrd="5" destOrd="0" presId="urn:microsoft.com/office/officeart/2009/3/layout/HorizontalOrganizationChart"/>
    <dgm:cxn modelId="{53C9C52A-DECB-CA4A-A81E-EE7227D99C75}" type="presParOf" srcId="{31E814C1-FFDD-BA48-BF9D-F3C8FF892503}" destId="{1780440E-D92A-B040-A710-F8D875101E05}" srcOrd="0" destOrd="0" presId="urn:microsoft.com/office/officeart/2009/3/layout/HorizontalOrganizationChart"/>
    <dgm:cxn modelId="{E9B7DFD3-58ED-E948-9820-72807BA73A69}" type="presParOf" srcId="{1780440E-D92A-B040-A710-F8D875101E05}" destId="{A73C4A40-2D47-BF42-9EF8-B3BEE9451F45}" srcOrd="0" destOrd="0" presId="urn:microsoft.com/office/officeart/2009/3/layout/HorizontalOrganizationChart"/>
    <dgm:cxn modelId="{C426762C-84D7-9344-B488-1169A6977FA7}" type="presParOf" srcId="{1780440E-D92A-B040-A710-F8D875101E05}" destId="{BCDD8BD9-F9D2-4C44-AB56-5005F5FB7B08}" srcOrd="1" destOrd="0" presId="urn:microsoft.com/office/officeart/2009/3/layout/HorizontalOrganizationChart"/>
    <dgm:cxn modelId="{6ACCB0AD-4774-F349-B009-5626A87340CB}" type="presParOf" srcId="{31E814C1-FFDD-BA48-BF9D-F3C8FF892503}" destId="{B22D4294-1D49-E046-9CF9-7B480D0762E6}" srcOrd="1" destOrd="0" presId="urn:microsoft.com/office/officeart/2009/3/layout/HorizontalOrganizationChart"/>
    <dgm:cxn modelId="{3C237227-CAAF-1941-96B3-EE46B1BFE8A4}" type="presParOf" srcId="{31E814C1-FFDD-BA48-BF9D-F3C8FF892503}" destId="{E1D0C206-488D-6348-BEA7-1FE8B1679EF7}" srcOrd="2" destOrd="0" presId="urn:microsoft.com/office/officeart/2009/3/layout/HorizontalOrganizationChart"/>
    <dgm:cxn modelId="{90CFC6D7-F36D-3643-BE1D-9B3E9AFCF780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企业管理概述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管理的概念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企业管理的概念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3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3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3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326A8B02-0DE2-8C4E-B6C9-18F08C61057A}" type="presOf" srcId="{87585F0D-6A81-F747-99EB-D14B33EBB618}" destId="{BCDD8BD9-F9D2-4C44-AB56-5005F5FB7B08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4C3F051C-6BB3-DA49-9890-4567324A36CD}" type="presOf" srcId="{7638F483-EC40-4669-A117-0C6040B4A66B}" destId="{A4529214-DB2D-4B21-8831-F60F2A376559}" srcOrd="1" destOrd="0" presId="urn:microsoft.com/office/officeart/2009/3/layout/HorizontalOrganizationChart"/>
    <dgm:cxn modelId="{16570828-5964-7E40-9035-F6BFADE5CFBA}" type="presOf" srcId="{7638F483-EC40-4669-A117-0C6040B4A66B}" destId="{86A07B8D-FF15-4EFF-8681-05A46BF1E797}" srcOrd="0" destOrd="0" presId="urn:microsoft.com/office/officeart/2009/3/layout/HorizontalOrganizationChart"/>
    <dgm:cxn modelId="{A6F8ED30-7CB1-BB41-9689-AB5B3EF1946D}" type="presOf" srcId="{E2369F6E-DA59-4F6E-BD69-6CAA013A82BE}" destId="{CD82D2C2-9EF5-4CA0-9CEE-9265A38A1F4A}" srcOrd="0" destOrd="0" presId="urn:microsoft.com/office/officeart/2009/3/layout/HorizontalOrganizationChart"/>
    <dgm:cxn modelId="{7D1C9B6B-B077-5444-B1A8-54B1FDE11B31}" type="presOf" srcId="{F05BBA42-D7AF-4BA0-8C3F-85B1FE28E48F}" destId="{18DB143D-9E27-4E02-AFA5-F665953CBC10}" srcOrd="0" destOrd="0" presId="urn:microsoft.com/office/officeart/2009/3/layout/HorizontalOrganizationChart"/>
    <dgm:cxn modelId="{A52C4C7D-B948-724E-A916-2C27B73EB53F}" type="presOf" srcId="{57E64457-75B6-40DF-86BF-80888D7FBBC5}" destId="{72A5A8A1-C34D-4CC9-B014-4EDC4C60B5CB}" srcOrd="0" destOrd="0" presId="urn:microsoft.com/office/officeart/2009/3/layout/HorizontalOrganizationChart"/>
    <dgm:cxn modelId="{E4333E89-EAD1-7445-A3DB-C531F4B1EB3A}" type="presOf" srcId="{3FA44A42-E0AE-412C-8071-9A37D30DD567}" destId="{22C8BBC7-02FA-4EF0-899A-834C1FEE39E3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5997D5B5-29C5-8F43-9586-6355BB4CF562}" type="presOf" srcId="{9AC2E227-803C-4016-BF2C-9291B6CAA290}" destId="{2A2AFDF2-2568-44F8-842C-3BFD70D9F2B1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31BC3DDF-6243-084E-B153-3459DD7A1B09}" type="presOf" srcId="{9AC2E227-803C-4016-BF2C-9291B6CAA290}" destId="{9CD41DA5-A8A9-4189-B933-DCF665F7DF2D}" srcOrd="1" destOrd="0" presId="urn:microsoft.com/office/officeart/2009/3/layout/HorizontalOrganizationChart"/>
    <dgm:cxn modelId="{CDA72FF4-8C46-8D40-8E95-2FD12548739E}" type="presOf" srcId="{87585F0D-6A81-F747-99EB-D14B33EBB618}" destId="{A73C4A40-2D47-BF42-9EF8-B3BEE9451F45}" srcOrd="0" destOrd="0" presId="urn:microsoft.com/office/officeart/2009/3/layout/HorizontalOrganizationChart"/>
    <dgm:cxn modelId="{BC54F8F9-D61B-A041-8FCF-D86D2766C697}" type="presOf" srcId="{18A5DCF8-381A-9740-A1DC-D1A5033A3647}" destId="{B94BF64B-9716-424E-A851-42E8E7B2B9A7}" srcOrd="0" destOrd="0" presId="urn:microsoft.com/office/officeart/2009/3/layout/HorizontalOrganizationChart"/>
    <dgm:cxn modelId="{432A9BFA-DB21-8244-9B4A-7D89CD2919A0}" type="presOf" srcId="{3FA44A42-E0AE-412C-8071-9A37D30DD567}" destId="{CBD704CC-8D6F-4C39-AFA6-3825EE74A965}" srcOrd="1" destOrd="0" presId="urn:microsoft.com/office/officeart/2009/3/layout/HorizontalOrganizationChart"/>
    <dgm:cxn modelId="{AD1EF6C9-5513-974E-9784-B807898051F2}" type="presParOf" srcId="{18DB143D-9E27-4E02-AFA5-F665953CBC10}" destId="{07E01157-B979-4F6B-B892-75DB2A2B8B0F}" srcOrd="0" destOrd="0" presId="urn:microsoft.com/office/officeart/2009/3/layout/HorizontalOrganizationChart"/>
    <dgm:cxn modelId="{ACDEB8F5-94CD-7340-83A3-1B0ABDF7A6F6}" type="presParOf" srcId="{07E01157-B979-4F6B-B892-75DB2A2B8B0F}" destId="{F686C23F-604E-4653-B2CB-27DBB6BED631}" srcOrd="0" destOrd="0" presId="urn:microsoft.com/office/officeart/2009/3/layout/HorizontalOrganizationChart"/>
    <dgm:cxn modelId="{41D147B9-71FE-7E40-8411-43054D0BD25C}" type="presParOf" srcId="{F686C23F-604E-4653-B2CB-27DBB6BED631}" destId="{2A2AFDF2-2568-44F8-842C-3BFD70D9F2B1}" srcOrd="0" destOrd="0" presId="urn:microsoft.com/office/officeart/2009/3/layout/HorizontalOrganizationChart"/>
    <dgm:cxn modelId="{2EF43596-56B8-7A40-AD21-B863E79BBB60}" type="presParOf" srcId="{F686C23F-604E-4653-B2CB-27DBB6BED631}" destId="{9CD41DA5-A8A9-4189-B933-DCF665F7DF2D}" srcOrd="1" destOrd="0" presId="urn:microsoft.com/office/officeart/2009/3/layout/HorizontalOrganizationChart"/>
    <dgm:cxn modelId="{E44B5E2D-E523-4A43-BBD1-F3E53B64D20B}" type="presParOf" srcId="{07E01157-B979-4F6B-B892-75DB2A2B8B0F}" destId="{96876921-77F4-4E08-9148-E99125692808}" srcOrd="1" destOrd="0" presId="urn:microsoft.com/office/officeart/2009/3/layout/HorizontalOrganizationChart"/>
    <dgm:cxn modelId="{21E7ED61-022D-E443-9D5E-EAD11974096A}" type="presParOf" srcId="{96876921-77F4-4E08-9148-E99125692808}" destId="{CD82D2C2-9EF5-4CA0-9CEE-9265A38A1F4A}" srcOrd="0" destOrd="0" presId="urn:microsoft.com/office/officeart/2009/3/layout/HorizontalOrganizationChart"/>
    <dgm:cxn modelId="{F5AA0524-4314-8143-B9F1-86F7BD1AD7F3}" type="presParOf" srcId="{96876921-77F4-4E08-9148-E99125692808}" destId="{9441C830-A66B-4AFB-9252-8069549D4F0A}" srcOrd="1" destOrd="0" presId="urn:microsoft.com/office/officeart/2009/3/layout/HorizontalOrganizationChart"/>
    <dgm:cxn modelId="{35CAE058-4419-E84E-879F-C98C19B680CE}" type="presParOf" srcId="{9441C830-A66B-4AFB-9252-8069549D4F0A}" destId="{FEAC7974-4462-4948-9F19-4D53C38CC88A}" srcOrd="0" destOrd="0" presId="urn:microsoft.com/office/officeart/2009/3/layout/HorizontalOrganizationChart"/>
    <dgm:cxn modelId="{21DFE3FE-DD8F-5742-B979-9E2B907BDFF0}" type="presParOf" srcId="{FEAC7974-4462-4948-9F19-4D53C38CC88A}" destId="{22C8BBC7-02FA-4EF0-899A-834C1FEE39E3}" srcOrd="0" destOrd="0" presId="urn:microsoft.com/office/officeart/2009/3/layout/HorizontalOrganizationChart"/>
    <dgm:cxn modelId="{8843EFC8-32ED-7547-9544-4DFA0BF3966A}" type="presParOf" srcId="{FEAC7974-4462-4948-9F19-4D53C38CC88A}" destId="{CBD704CC-8D6F-4C39-AFA6-3825EE74A965}" srcOrd="1" destOrd="0" presId="urn:microsoft.com/office/officeart/2009/3/layout/HorizontalOrganizationChart"/>
    <dgm:cxn modelId="{88B202BE-FA87-FB4D-A0EF-FBD0FFCCA4CD}" type="presParOf" srcId="{9441C830-A66B-4AFB-9252-8069549D4F0A}" destId="{C4FE27A9-6818-468D-8F72-5DEAE64958BC}" srcOrd="1" destOrd="0" presId="urn:microsoft.com/office/officeart/2009/3/layout/HorizontalOrganizationChart"/>
    <dgm:cxn modelId="{F808C841-E8AB-8640-B826-A56A73646277}" type="presParOf" srcId="{9441C830-A66B-4AFB-9252-8069549D4F0A}" destId="{B9E24DCA-DEF6-41DD-8228-40542DF88903}" srcOrd="2" destOrd="0" presId="urn:microsoft.com/office/officeart/2009/3/layout/HorizontalOrganizationChart"/>
    <dgm:cxn modelId="{7F5E2786-8BAF-3840-BFE0-24D0CB8D9DF6}" type="presParOf" srcId="{96876921-77F4-4E08-9148-E99125692808}" destId="{72A5A8A1-C34D-4CC9-B014-4EDC4C60B5CB}" srcOrd="2" destOrd="0" presId="urn:microsoft.com/office/officeart/2009/3/layout/HorizontalOrganizationChart"/>
    <dgm:cxn modelId="{050C48F9-67F9-034C-BD97-5368075E0CF8}" type="presParOf" srcId="{96876921-77F4-4E08-9148-E99125692808}" destId="{99464D45-2B22-432F-8F6C-3394CEC310A7}" srcOrd="3" destOrd="0" presId="urn:microsoft.com/office/officeart/2009/3/layout/HorizontalOrganizationChart"/>
    <dgm:cxn modelId="{B7834021-F06B-5844-85BF-D6C74D15D48A}" type="presParOf" srcId="{99464D45-2B22-432F-8F6C-3394CEC310A7}" destId="{7EEFA05D-0146-474D-BB41-35A44BBAC0EB}" srcOrd="0" destOrd="0" presId="urn:microsoft.com/office/officeart/2009/3/layout/HorizontalOrganizationChart"/>
    <dgm:cxn modelId="{B4DA3994-7249-1C45-A7E0-110C68B70840}" type="presParOf" srcId="{7EEFA05D-0146-474D-BB41-35A44BBAC0EB}" destId="{86A07B8D-FF15-4EFF-8681-05A46BF1E797}" srcOrd="0" destOrd="0" presId="urn:microsoft.com/office/officeart/2009/3/layout/HorizontalOrganizationChart"/>
    <dgm:cxn modelId="{34B82025-F4C3-DD46-BC83-425243915A79}" type="presParOf" srcId="{7EEFA05D-0146-474D-BB41-35A44BBAC0EB}" destId="{A4529214-DB2D-4B21-8831-F60F2A376559}" srcOrd="1" destOrd="0" presId="urn:microsoft.com/office/officeart/2009/3/layout/HorizontalOrganizationChart"/>
    <dgm:cxn modelId="{5DEE3FFE-2B28-9D49-A5A3-0705C2D19933}" type="presParOf" srcId="{99464D45-2B22-432F-8F6C-3394CEC310A7}" destId="{4C9D6515-EA4F-4DBF-A8FE-0711C70136B1}" srcOrd="1" destOrd="0" presId="urn:microsoft.com/office/officeart/2009/3/layout/HorizontalOrganizationChart"/>
    <dgm:cxn modelId="{34A6DE40-B3FC-7A40-BA89-109D1B521A3E}" type="presParOf" srcId="{99464D45-2B22-432F-8F6C-3394CEC310A7}" destId="{686779DB-34D3-4F60-84B6-A35826FF3C2A}" srcOrd="2" destOrd="0" presId="urn:microsoft.com/office/officeart/2009/3/layout/HorizontalOrganizationChart"/>
    <dgm:cxn modelId="{DF38AEEA-9C5F-C341-8916-9989E0A6BFED}" type="presParOf" srcId="{96876921-77F4-4E08-9148-E99125692808}" destId="{B94BF64B-9716-424E-A851-42E8E7B2B9A7}" srcOrd="4" destOrd="0" presId="urn:microsoft.com/office/officeart/2009/3/layout/HorizontalOrganizationChart"/>
    <dgm:cxn modelId="{632F151D-FC54-9644-AE5D-3B0D0D946A93}" type="presParOf" srcId="{96876921-77F4-4E08-9148-E99125692808}" destId="{31E814C1-FFDD-BA48-BF9D-F3C8FF892503}" srcOrd="5" destOrd="0" presId="urn:microsoft.com/office/officeart/2009/3/layout/HorizontalOrganizationChart"/>
    <dgm:cxn modelId="{F87B7230-8472-DC46-BD74-AB180AAD33C1}" type="presParOf" srcId="{31E814C1-FFDD-BA48-BF9D-F3C8FF892503}" destId="{1780440E-D92A-B040-A710-F8D875101E05}" srcOrd="0" destOrd="0" presId="urn:microsoft.com/office/officeart/2009/3/layout/HorizontalOrganizationChart"/>
    <dgm:cxn modelId="{3D238C30-F777-FB43-88D3-393D7F8340AF}" type="presParOf" srcId="{1780440E-D92A-B040-A710-F8D875101E05}" destId="{A73C4A40-2D47-BF42-9EF8-B3BEE9451F45}" srcOrd="0" destOrd="0" presId="urn:microsoft.com/office/officeart/2009/3/layout/HorizontalOrganizationChart"/>
    <dgm:cxn modelId="{CA82A2CB-0678-464C-986B-4580D4702E17}" type="presParOf" srcId="{1780440E-D92A-B040-A710-F8D875101E05}" destId="{BCDD8BD9-F9D2-4C44-AB56-5005F5FB7B08}" srcOrd="1" destOrd="0" presId="urn:microsoft.com/office/officeart/2009/3/layout/HorizontalOrganizationChart"/>
    <dgm:cxn modelId="{CDF59C4F-0958-314E-B7FE-A467895803AE}" type="presParOf" srcId="{31E814C1-FFDD-BA48-BF9D-F3C8FF892503}" destId="{B22D4294-1D49-E046-9CF9-7B480D0762E6}" srcOrd="1" destOrd="0" presId="urn:microsoft.com/office/officeart/2009/3/layout/HorizontalOrganizationChart"/>
    <dgm:cxn modelId="{647A7BBB-88E5-114B-B620-3F6F75083FFF}" type="presParOf" srcId="{31E814C1-FFDD-BA48-BF9D-F3C8FF892503}" destId="{E1D0C206-488D-6348-BEA7-1FE8B1679EF7}" srcOrd="2" destOrd="0" presId="urn:microsoft.com/office/officeart/2009/3/layout/HorizontalOrganizationChart"/>
    <dgm:cxn modelId="{BF20B0FA-8674-7A4B-9F8C-E799CA2617D0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企业管理概述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管理的概念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企业管理的概念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3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3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3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326A8B02-0DE2-8C4E-B6C9-18F08C61057A}" type="presOf" srcId="{87585F0D-6A81-F747-99EB-D14B33EBB618}" destId="{BCDD8BD9-F9D2-4C44-AB56-5005F5FB7B08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4C3F051C-6BB3-DA49-9890-4567324A36CD}" type="presOf" srcId="{7638F483-EC40-4669-A117-0C6040B4A66B}" destId="{A4529214-DB2D-4B21-8831-F60F2A376559}" srcOrd="1" destOrd="0" presId="urn:microsoft.com/office/officeart/2009/3/layout/HorizontalOrganizationChart"/>
    <dgm:cxn modelId="{16570828-5964-7E40-9035-F6BFADE5CFBA}" type="presOf" srcId="{7638F483-EC40-4669-A117-0C6040B4A66B}" destId="{86A07B8D-FF15-4EFF-8681-05A46BF1E797}" srcOrd="0" destOrd="0" presId="urn:microsoft.com/office/officeart/2009/3/layout/HorizontalOrganizationChart"/>
    <dgm:cxn modelId="{A6F8ED30-7CB1-BB41-9689-AB5B3EF1946D}" type="presOf" srcId="{E2369F6E-DA59-4F6E-BD69-6CAA013A82BE}" destId="{CD82D2C2-9EF5-4CA0-9CEE-9265A38A1F4A}" srcOrd="0" destOrd="0" presId="urn:microsoft.com/office/officeart/2009/3/layout/HorizontalOrganizationChart"/>
    <dgm:cxn modelId="{7D1C9B6B-B077-5444-B1A8-54B1FDE11B31}" type="presOf" srcId="{F05BBA42-D7AF-4BA0-8C3F-85B1FE28E48F}" destId="{18DB143D-9E27-4E02-AFA5-F665953CBC10}" srcOrd="0" destOrd="0" presId="urn:microsoft.com/office/officeart/2009/3/layout/HorizontalOrganizationChart"/>
    <dgm:cxn modelId="{A52C4C7D-B948-724E-A916-2C27B73EB53F}" type="presOf" srcId="{57E64457-75B6-40DF-86BF-80888D7FBBC5}" destId="{72A5A8A1-C34D-4CC9-B014-4EDC4C60B5CB}" srcOrd="0" destOrd="0" presId="urn:microsoft.com/office/officeart/2009/3/layout/HorizontalOrganizationChart"/>
    <dgm:cxn modelId="{E4333E89-EAD1-7445-A3DB-C531F4B1EB3A}" type="presOf" srcId="{3FA44A42-E0AE-412C-8071-9A37D30DD567}" destId="{22C8BBC7-02FA-4EF0-899A-834C1FEE39E3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5997D5B5-29C5-8F43-9586-6355BB4CF562}" type="presOf" srcId="{9AC2E227-803C-4016-BF2C-9291B6CAA290}" destId="{2A2AFDF2-2568-44F8-842C-3BFD70D9F2B1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31BC3DDF-6243-084E-B153-3459DD7A1B09}" type="presOf" srcId="{9AC2E227-803C-4016-BF2C-9291B6CAA290}" destId="{9CD41DA5-A8A9-4189-B933-DCF665F7DF2D}" srcOrd="1" destOrd="0" presId="urn:microsoft.com/office/officeart/2009/3/layout/HorizontalOrganizationChart"/>
    <dgm:cxn modelId="{CDA72FF4-8C46-8D40-8E95-2FD12548739E}" type="presOf" srcId="{87585F0D-6A81-F747-99EB-D14B33EBB618}" destId="{A73C4A40-2D47-BF42-9EF8-B3BEE9451F45}" srcOrd="0" destOrd="0" presId="urn:microsoft.com/office/officeart/2009/3/layout/HorizontalOrganizationChart"/>
    <dgm:cxn modelId="{BC54F8F9-D61B-A041-8FCF-D86D2766C697}" type="presOf" srcId="{18A5DCF8-381A-9740-A1DC-D1A5033A3647}" destId="{B94BF64B-9716-424E-A851-42E8E7B2B9A7}" srcOrd="0" destOrd="0" presId="urn:microsoft.com/office/officeart/2009/3/layout/HorizontalOrganizationChart"/>
    <dgm:cxn modelId="{432A9BFA-DB21-8244-9B4A-7D89CD2919A0}" type="presOf" srcId="{3FA44A42-E0AE-412C-8071-9A37D30DD567}" destId="{CBD704CC-8D6F-4C39-AFA6-3825EE74A965}" srcOrd="1" destOrd="0" presId="urn:microsoft.com/office/officeart/2009/3/layout/HorizontalOrganizationChart"/>
    <dgm:cxn modelId="{AD1EF6C9-5513-974E-9784-B807898051F2}" type="presParOf" srcId="{18DB143D-9E27-4E02-AFA5-F665953CBC10}" destId="{07E01157-B979-4F6B-B892-75DB2A2B8B0F}" srcOrd="0" destOrd="0" presId="urn:microsoft.com/office/officeart/2009/3/layout/HorizontalOrganizationChart"/>
    <dgm:cxn modelId="{ACDEB8F5-94CD-7340-83A3-1B0ABDF7A6F6}" type="presParOf" srcId="{07E01157-B979-4F6B-B892-75DB2A2B8B0F}" destId="{F686C23F-604E-4653-B2CB-27DBB6BED631}" srcOrd="0" destOrd="0" presId="urn:microsoft.com/office/officeart/2009/3/layout/HorizontalOrganizationChart"/>
    <dgm:cxn modelId="{41D147B9-71FE-7E40-8411-43054D0BD25C}" type="presParOf" srcId="{F686C23F-604E-4653-B2CB-27DBB6BED631}" destId="{2A2AFDF2-2568-44F8-842C-3BFD70D9F2B1}" srcOrd="0" destOrd="0" presId="urn:microsoft.com/office/officeart/2009/3/layout/HorizontalOrganizationChart"/>
    <dgm:cxn modelId="{2EF43596-56B8-7A40-AD21-B863E79BBB60}" type="presParOf" srcId="{F686C23F-604E-4653-B2CB-27DBB6BED631}" destId="{9CD41DA5-A8A9-4189-B933-DCF665F7DF2D}" srcOrd="1" destOrd="0" presId="urn:microsoft.com/office/officeart/2009/3/layout/HorizontalOrganizationChart"/>
    <dgm:cxn modelId="{E44B5E2D-E523-4A43-BBD1-F3E53B64D20B}" type="presParOf" srcId="{07E01157-B979-4F6B-B892-75DB2A2B8B0F}" destId="{96876921-77F4-4E08-9148-E99125692808}" srcOrd="1" destOrd="0" presId="urn:microsoft.com/office/officeart/2009/3/layout/HorizontalOrganizationChart"/>
    <dgm:cxn modelId="{21E7ED61-022D-E443-9D5E-EAD11974096A}" type="presParOf" srcId="{96876921-77F4-4E08-9148-E99125692808}" destId="{CD82D2C2-9EF5-4CA0-9CEE-9265A38A1F4A}" srcOrd="0" destOrd="0" presId="urn:microsoft.com/office/officeart/2009/3/layout/HorizontalOrganizationChart"/>
    <dgm:cxn modelId="{F5AA0524-4314-8143-B9F1-86F7BD1AD7F3}" type="presParOf" srcId="{96876921-77F4-4E08-9148-E99125692808}" destId="{9441C830-A66B-4AFB-9252-8069549D4F0A}" srcOrd="1" destOrd="0" presId="urn:microsoft.com/office/officeart/2009/3/layout/HorizontalOrganizationChart"/>
    <dgm:cxn modelId="{35CAE058-4419-E84E-879F-C98C19B680CE}" type="presParOf" srcId="{9441C830-A66B-4AFB-9252-8069549D4F0A}" destId="{FEAC7974-4462-4948-9F19-4D53C38CC88A}" srcOrd="0" destOrd="0" presId="urn:microsoft.com/office/officeart/2009/3/layout/HorizontalOrganizationChart"/>
    <dgm:cxn modelId="{21DFE3FE-DD8F-5742-B979-9E2B907BDFF0}" type="presParOf" srcId="{FEAC7974-4462-4948-9F19-4D53C38CC88A}" destId="{22C8BBC7-02FA-4EF0-899A-834C1FEE39E3}" srcOrd="0" destOrd="0" presId="urn:microsoft.com/office/officeart/2009/3/layout/HorizontalOrganizationChart"/>
    <dgm:cxn modelId="{8843EFC8-32ED-7547-9544-4DFA0BF3966A}" type="presParOf" srcId="{FEAC7974-4462-4948-9F19-4D53C38CC88A}" destId="{CBD704CC-8D6F-4C39-AFA6-3825EE74A965}" srcOrd="1" destOrd="0" presId="urn:microsoft.com/office/officeart/2009/3/layout/HorizontalOrganizationChart"/>
    <dgm:cxn modelId="{88B202BE-FA87-FB4D-A0EF-FBD0FFCCA4CD}" type="presParOf" srcId="{9441C830-A66B-4AFB-9252-8069549D4F0A}" destId="{C4FE27A9-6818-468D-8F72-5DEAE64958BC}" srcOrd="1" destOrd="0" presId="urn:microsoft.com/office/officeart/2009/3/layout/HorizontalOrganizationChart"/>
    <dgm:cxn modelId="{F808C841-E8AB-8640-B826-A56A73646277}" type="presParOf" srcId="{9441C830-A66B-4AFB-9252-8069549D4F0A}" destId="{B9E24DCA-DEF6-41DD-8228-40542DF88903}" srcOrd="2" destOrd="0" presId="urn:microsoft.com/office/officeart/2009/3/layout/HorizontalOrganizationChart"/>
    <dgm:cxn modelId="{7F5E2786-8BAF-3840-BFE0-24D0CB8D9DF6}" type="presParOf" srcId="{96876921-77F4-4E08-9148-E99125692808}" destId="{72A5A8A1-C34D-4CC9-B014-4EDC4C60B5CB}" srcOrd="2" destOrd="0" presId="urn:microsoft.com/office/officeart/2009/3/layout/HorizontalOrganizationChart"/>
    <dgm:cxn modelId="{050C48F9-67F9-034C-BD97-5368075E0CF8}" type="presParOf" srcId="{96876921-77F4-4E08-9148-E99125692808}" destId="{99464D45-2B22-432F-8F6C-3394CEC310A7}" srcOrd="3" destOrd="0" presId="urn:microsoft.com/office/officeart/2009/3/layout/HorizontalOrganizationChart"/>
    <dgm:cxn modelId="{B7834021-F06B-5844-85BF-D6C74D15D48A}" type="presParOf" srcId="{99464D45-2B22-432F-8F6C-3394CEC310A7}" destId="{7EEFA05D-0146-474D-BB41-35A44BBAC0EB}" srcOrd="0" destOrd="0" presId="urn:microsoft.com/office/officeart/2009/3/layout/HorizontalOrganizationChart"/>
    <dgm:cxn modelId="{B4DA3994-7249-1C45-A7E0-110C68B70840}" type="presParOf" srcId="{7EEFA05D-0146-474D-BB41-35A44BBAC0EB}" destId="{86A07B8D-FF15-4EFF-8681-05A46BF1E797}" srcOrd="0" destOrd="0" presId="urn:microsoft.com/office/officeart/2009/3/layout/HorizontalOrganizationChart"/>
    <dgm:cxn modelId="{34B82025-F4C3-DD46-BC83-425243915A79}" type="presParOf" srcId="{7EEFA05D-0146-474D-BB41-35A44BBAC0EB}" destId="{A4529214-DB2D-4B21-8831-F60F2A376559}" srcOrd="1" destOrd="0" presId="urn:microsoft.com/office/officeart/2009/3/layout/HorizontalOrganizationChart"/>
    <dgm:cxn modelId="{5DEE3FFE-2B28-9D49-A5A3-0705C2D19933}" type="presParOf" srcId="{99464D45-2B22-432F-8F6C-3394CEC310A7}" destId="{4C9D6515-EA4F-4DBF-A8FE-0711C70136B1}" srcOrd="1" destOrd="0" presId="urn:microsoft.com/office/officeart/2009/3/layout/HorizontalOrganizationChart"/>
    <dgm:cxn modelId="{34A6DE40-B3FC-7A40-BA89-109D1B521A3E}" type="presParOf" srcId="{99464D45-2B22-432F-8F6C-3394CEC310A7}" destId="{686779DB-34D3-4F60-84B6-A35826FF3C2A}" srcOrd="2" destOrd="0" presId="urn:microsoft.com/office/officeart/2009/3/layout/HorizontalOrganizationChart"/>
    <dgm:cxn modelId="{DF38AEEA-9C5F-C341-8916-9989E0A6BFED}" type="presParOf" srcId="{96876921-77F4-4E08-9148-E99125692808}" destId="{B94BF64B-9716-424E-A851-42E8E7B2B9A7}" srcOrd="4" destOrd="0" presId="urn:microsoft.com/office/officeart/2009/3/layout/HorizontalOrganizationChart"/>
    <dgm:cxn modelId="{632F151D-FC54-9644-AE5D-3B0D0D946A93}" type="presParOf" srcId="{96876921-77F4-4E08-9148-E99125692808}" destId="{31E814C1-FFDD-BA48-BF9D-F3C8FF892503}" srcOrd="5" destOrd="0" presId="urn:microsoft.com/office/officeart/2009/3/layout/HorizontalOrganizationChart"/>
    <dgm:cxn modelId="{F87B7230-8472-DC46-BD74-AB180AAD33C1}" type="presParOf" srcId="{31E814C1-FFDD-BA48-BF9D-F3C8FF892503}" destId="{1780440E-D92A-B040-A710-F8D875101E05}" srcOrd="0" destOrd="0" presId="urn:microsoft.com/office/officeart/2009/3/layout/HorizontalOrganizationChart"/>
    <dgm:cxn modelId="{3D238C30-F777-FB43-88D3-393D7F8340AF}" type="presParOf" srcId="{1780440E-D92A-B040-A710-F8D875101E05}" destId="{A73C4A40-2D47-BF42-9EF8-B3BEE9451F45}" srcOrd="0" destOrd="0" presId="urn:microsoft.com/office/officeart/2009/3/layout/HorizontalOrganizationChart"/>
    <dgm:cxn modelId="{CA82A2CB-0678-464C-986B-4580D4702E17}" type="presParOf" srcId="{1780440E-D92A-B040-A710-F8D875101E05}" destId="{BCDD8BD9-F9D2-4C44-AB56-5005F5FB7B08}" srcOrd="1" destOrd="0" presId="urn:microsoft.com/office/officeart/2009/3/layout/HorizontalOrganizationChart"/>
    <dgm:cxn modelId="{CDF59C4F-0958-314E-B7FE-A467895803AE}" type="presParOf" srcId="{31E814C1-FFDD-BA48-BF9D-F3C8FF892503}" destId="{B22D4294-1D49-E046-9CF9-7B480D0762E6}" srcOrd="1" destOrd="0" presId="urn:microsoft.com/office/officeart/2009/3/layout/HorizontalOrganizationChart"/>
    <dgm:cxn modelId="{647A7BBB-88E5-114B-B620-3F6F75083FFF}" type="presParOf" srcId="{31E814C1-FFDD-BA48-BF9D-F3C8FF892503}" destId="{E1D0C206-488D-6348-BEA7-1FE8B1679EF7}" srcOrd="2" destOrd="0" presId="urn:microsoft.com/office/officeart/2009/3/layout/HorizontalOrganizationChart"/>
    <dgm:cxn modelId="{BF20B0FA-8674-7A4B-9F8C-E799CA2617D0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企业管理概述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管理的概念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企业管理的概念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3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3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3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326A8B02-0DE2-8C4E-B6C9-18F08C61057A}" type="presOf" srcId="{87585F0D-6A81-F747-99EB-D14B33EBB618}" destId="{BCDD8BD9-F9D2-4C44-AB56-5005F5FB7B08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4C3F051C-6BB3-DA49-9890-4567324A36CD}" type="presOf" srcId="{7638F483-EC40-4669-A117-0C6040B4A66B}" destId="{A4529214-DB2D-4B21-8831-F60F2A376559}" srcOrd="1" destOrd="0" presId="urn:microsoft.com/office/officeart/2009/3/layout/HorizontalOrganizationChart"/>
    <dgm:cxn modelId="{16570828-5964-7E40-9035-F6BFADE5CFBA}" type="presOf" srcId="{7638F483-EC40-4669-A117-0C6040B4A66B}" destId="{86A07B8D-FF15-4EFF-8681-05A46BF1E797}" srcOrd="0" destOrd="0" presId="urn:microsoft.com/office/officeart/2009/3/layout/HorizontalOrganizationChart"/>
    <dgm:cxn modelId="{A6F8ED30-7CB1-BB41-9689-AB5B3EF1946D}" type="presOf" srcId="{E2369F6E-DA59-4F6E-BD69-6CAA013A82BE}" destId="{CD82D2C2-9EF5-4CA0-9CEE-9265A38A1F4A}" srcOrd="0" destOrd="0" presId="urn:microsoft.com/office/officeart/2009/3/layout/HorizontalOrganizationChart"/>
    <dgm:cxn modelId="{7D1C9B6B-B077-5444-B1A8-54B1FDE11B31}" type="presOf" srcId="{F05BBA42-D7AF-4BA0-8C3F-85B1FE28E48F}" destId="{18DB143D-9E27-4E02-AFA5-F665953CBC10}" srcOrd="0" destOrd="0" presId="urn:microsoft.com/office/officeart/2009/3/layout/HorizontalOrganizationChart"/>
    <dgm:cxn modelId="{A52C4C7D-B948-724E-A916-2C27B73EB53F}" type="presOf" srcId="{57E64457-75B6-40DF-86BF-80888D7FBBC5}" destId="{72A5A8A1-C34D-4CC9-B014-4EDC4C60B5CB}" srcOrd="0" destOrd="0" presId="urn:microsoft.com/office/officeart/2009/3/layout/HorizontalOrganizationChart"/>
    <dgm:cxn modelId="{E4333E89-EAD1-7445-A3DB-C531F4B1EB3A}" type="presOf" srcId="{3FA44A42-E0AE-412C-8071-9A37D30DD567}" destId="{22C8BBC7-02FA-4EF0-899A-834C1FEE39E3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5997D5B5-29C5-8F43-9586-6355BB4CF562}" type="presOf" srcId="{9AC2E227-803C-4016-BF2C-9291B6CAA290}" destId="{2A2AFDF2-2568-44F8-842C-3BFD70D9F2B1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31BC3DDF-6243-084E-B153-3459DD7A1B09}" type="presOf" srcId="{9AC2E227-803C-4016-BF2C-9291B6CAA290}" destId="{9CD41DA5-A8A9-4189-B933-DCF665F7DF2D}" srcOrd="1" destOrd="0" presId="urn:microsoft.com/office/officeart/2009/3/layout/HorizontalOrganizationChart"/>
    <dgm:cxn modelId="{CDA72FF4-8C46-8D40-8E95-2FD12548739E}" type="presOf" srcId="{87585F0D-6A81-F747-99EB-D14B33EBB618}" destId="{A73C4A40-2D47-BF42-9EF8-B3BEE9451F45}" srcOrd="0" destOrd="0" presId="urn:microsoft.com/office/officeart/2009/3/layout/HorizontalOrganizationChart"/>
    <dgm:cxn modelId="{BC54F8F9-D61B-A041-8FCF-D86D2766C697}" type="presOf" srcId="{18A5DCF8-381A-9740-A1DC-D1A5033A3647}" destId="{B94BF64B-9716-424E-A851-42E8E7B2B9A7}" srcOrd="0" destOrd="0" presId="urn:microsoft.com/office/officeart/2009/3/layout/HorizontalOrganizationChart"/>
    <dgm:cxn modelId="{432A9BFA-DB21-8244-9B4A-7D89CD2919A0}" type="presOf" srcId="{3FA44A42-E0AE-412C-8071-9A37D30DD567}" destId="{CBD704CC-8D6F-4C39-AFA6-3825EE74A965}" srcOrd="1" destOrd="0" presId="urn:microsoft.com/office/officeart/2009/3/layout/HorizontalOrganizationChart"/>
    <dgm:cxn modelId="{AD1EF6C9-5513-974E-9784-B807898051F2}" type="presParOf" srcId="{18DB143D-9E27-4E02-AFA5-F665953CBC10}" destId="{07E01157-B979-4F6B-B892-75DB2A2B8B0F}" srcOrd="0" destOrd="0" presId="urn:microsoft.com/office/officeart/2009/3/layout/HorizontalOrganizationChart"/>
    <dgm:cxn modelId="{ACDEB8F5-94CD-7340-83A3-1B0ABDF7A6F6}" type="presParOf" srcId="{07E01157-B979-4F6B-B892-75DB2A2B8B0F}" destId="{F686C23F-604E-4653-B2CB-27DBB6BED631}" srcOrd="0" destOrd="0" presId="urn:microsoft.com/office/officeart/2009/3/layout/HorizontalOrganizationChart"/>
    <dgm:cxn modelId="{41D147B9-71FE-7E40-8411-43054D0BD25C}" type="presParOf" srcId="{F686C23F-604E-4653-B2CB-27DBB6BED631}" destId="{2A2AFDF2-2568-44F8-842C-3BFD70D9F2B1}" srcOrd="0" destOrd="0" presId="urn:microsoft.com/office/officeart/2009/3/layout/HorizontalOrganizationChart"/>
    <dgm:cxn modelId="{2EF43596-56B8-7A40-AD21-B863E79BBB60}" type="presParOf" srcId="{F686C23F-604E-4653-B2CB-27DBB6BED631}" destId="{9CD41DA5-A8A9-4189-B933-DCF665F7DF2D}" srcOrd="1" destOrd="0" presId="urn:microsoft.com/office/officeart/2009/3/layout/HorizontalOrganizationChart"/>
    <dgm:cxn modelId="{E44B5E2D-E523-4A43-BBD1-F3E53B64D20B}" type="presParOf" srcId="{07E01157-B979-4F6B-B892-75DB2A2B8B0F}" destId="{96876921-77F4-4E08-9148-E99125692808}" srcOrd="1" destOrd="0" presId="urn:microsoft.com/office/officeart/2009/3/layout/HorizontalOrganizationChart"/>
    <dgm:cxn modelId="{21E7ED61-022D-E443-9D5E-EAD11974096A}" type="presParOf" srcId="{96876921-77F4-4E08-9148-E99125692808}" destId="{CD82D2C2-9EF5-4CA0-9CEE-9265A38A1F4A}" srcOrd="0" destOrd="0" presId="urn:microsoft.com/office/officeart/2009/3/layout/HorizontalOrganizationChart"/>
    <dgm:cxn modelId="{F5AA0524-4314-8143-B9F1-86F7BD1AD7F3}" type="presParOf" srcId="{96876921-77F4-4E08-9148-E99125692808}" destId="{9441C830-A66B-4AFB-9252-8069549D4F0A}" srcOrd="1" destOrd="0" presId="urn:microsoft.com/office/officeart/2009/3/layout/HorizontalOrganizationChart"/>
    <dgm:cxn modelId="{35CAE058-4419-E84E-879F-C98C19B680CE}" type="presParOf" srcId="{9441C830-A66B-4AFB-9252-8069549D4F0A}" destId="{FEAC7974-4462-4948-9F19-4D53C38CC88A}" srcOrd="0" destOrd="0" presId="urn:microsoft.com/office/officeart/2009/3/layout/HorizontalOrganizationChart"/>
    <dgm:cxn modelId="{21DFE3FE-DD8F-5742-B979-9E2B907BDFF0}" type="presParOf" srcId="{FEAC7974-4462-4948-9F19-4D53C38CC88A}" destId="{22C8BBC7-02FA-4EF0-899A-834C1FEE39E3}" srcOrd="0" destOrd="0" presId="urn:microsoft.com/office/officeart/2009/3/layout/HorizontalOrganizationChart"/>
    <dgm:cxn modelId="{8843EFC8-32ED-7547-9544-4DFA0BF3966A}" type="presParOf" srcId="{FEAC7974-4462-4948-9F19-4D53C38CC88A}" destId="{CBD704CC-8D6F-4C39-AFA6-3825EE74A965}" srcOrd="1" destOrd="0" presId="urn:microsoft.com/office/officeart/2009/3/layout/HorizontalOrganizationChart"/>
    <dgm:cxn modelId="{88B202BE-FA87-FB4D-A0EF-FBD0FFCCA4CD}" type="presParOf" srcId="{9441C830-A66B-4AFB-9252-8069549D4F0A}" destId="{C4FE27A9-6818-468D-8F72-5DEAE64958BC}" srcOrd="1" destOrd="0" presId="urn:microsoft.com/office/officeart/2009/3/layout/HorizontalOrganizationChart"/>
    <dgm:cxn modelId="{F808C841-E8AB-8640-B826-A56A73646277}" type="presParOf" srcId="{9441C830-A66B-4AFB-9252-8069549D4F0A}" destId="{B9E24DCA-DEF6-41DD-8228-40542DF88903}" srcOrd="2" destOrd="0" presId="urn:microsoft.com/office/officeart/2009/3/layout/HorizontalOrganizationChart"/>
    <dgm:cxn modelId="{7F5E2786-8BAF-3840-BFE0-24D0CB8D9DF6}" type="presParOf" srcId="{96876921-77F4-4E08-9148-E99125692808}" destId="{72A5A8A1-C34D-4CC9-B014-4EDC4C60B5CB}" srcOrd="2" destOrd="0" presId="urn:microsoft.com/office/officeart/2009/3/layout/HorizontalOrganizationChart"/>
    <dgm:cxn modelId="{050C48F9-67F9-034C-BD97-5368075E0CF8}" type="presParOf" srcId="{96876921-77F4-4E08-9148-E99125692808}" destId="{99464D45-2B22-432F-8F6C-3394CEC310A7}" srcOrd="3" destOrd="0" presId="urn:microsoft.com/office/officeart/2009/3/layout/HorizontalOrganizationChart"/>
    <dgm:cxn modelId="{B7834021-F06B-5844-85BF-D6C74D15D48A}" type="presParOf" srcId="{99464D45-2B22-432F-8F6C-3394CEC310A7}" destId="{7EEFA05D-0146-474D-BB41-35A44BBAC0EB}" srcOrd="0" destOrd="0" presId="urn:microsoft.com/office/officeart/2009/3/layout/HorizontalOrganizationChart"/>
    <dgm:cxn modelId="{B4DA3994-7249-1C45-A7E0-110C68B70840}" type="presParOf" srcId="{7EEFA05D-0146-474D-BB41-35A44BBAC0EB}" destId="{86A07B8D-FF15-4EFF-8681-05A46BF1E797}" srcOrd="0" destOrd="0" presId="urn:microsoft.com/office/officeart/2009/3/layout/HorizontalOrganizationChart"/>
    <dgm:cxn modelId="{34B82025-F4C3-DD46-BC83-425243915A79}" type="presParOf" srcId="{7EEFA05D-0146-474D-BB41-35A44BBAC0EB}" destId="{A4529214-DB2D-4B21-8831-F60F2A376559}" srcOrd="1" destOrd="0" presId="urn:microsoft.com/office/officeart/2009/3/layout/HorizontalOrganizationChart"/>
    <dgm:cxn modelId="{5DEE3FFE-2B28-9D49-A5A3-0705C2D19933}" type="presParOf" srcId="{99464D45-2B22-432F-8F6C-3394CEC310A7}" destId="{4C9D6515-EA4F-4DBF-A8FE-0711C70136B1}" srcOrd="1" destOrd="0" presId="urn:microsoft.com/office/officeart/2009/3/layout/HorizontalOrganizationChart"/>
    <dgm:cxn modelId="{34A6DE40-B3FC-7A40-BA89-109D1B521A3E}" type="presParOf" srcId="{99464D45-2B22-432F-8F6C-3394CEC310A7}" destId="{686779DB-34D3-4F60-84B6-A35826FF3C2A}" srcOrd="2" destOrd="0" presId="urn:microsoft.com/office/officeart/2009/3/layout/HorizontalOrganizationChart"/>
    <dgm:cxn modelId="{DF38AEEA-9C5F-C341-8916-9989E0A6BFED}" type="presParOf" srcId="{96876921-77F4-4E08-9148-E99125692808}" destId="{B94BF64B-9716-424E-A851-42E8E7B2B9A7}" srcOrd="4" destOrd="0" presId="urn:microsoft.com/office/officeart/2009/3/layout/HorizontalOrganizationChart"/>
    <dgm:cxn modelId="{632F151D-FC54-9644-AE5D-3B0D0D946A93}" type="presParOf" srcId="{96876921-77F4-4E08-9148-E99125692808}" destId="{31E814C1-FFDD-BA48-BF9D-F3C8FF892503}" srcOrd="5" destOrd="0" presId="urn:microsoft.com/office/officeart/2009/3/layout/HorizontalOrganizationChart"/>
    <dgm:cxn modelId="{F87B7230-8472-DC46-BD74-AB180AAD33C1}" type="presParOf" srcId="{31E814C1-FFDD-BA48-BF9D-F3C8FF892503}" destId="{1780440E-D92A-B040-A710-F8D875101E05}" srcOrd="0" destOrd="0" presId="urn:microsoft.com/office/officeart/2009/3/layout/HorizontalOrganizationChart"/>
    <dgm:cxn modelId="{3D238C30-F777-FB43-88D3-393D7F8340AF}" type="presParOf" srcId="{1780440E-D92A-B040-A710-F8D875101E05}" destId="{A73C4A40-2D47-BF42-9EF8-B3BEE9451F45}" srcOrd="0" destOrd="0" presId="urn:microsoft.com/office/officeart/2009/3/layout/HorizontalOrganizationChart"/>
    <dgm:cxn modelId="{CA82A2CB-0678-464C-986B-4580D4702E17}" type="presParOf" srcId="{1780440E-D92A-B040-A710-F8D875101E05}" destId="{BCDD8BD9-F9D2-4C44-AB56-5005F5FB7B08}" srcOrd="1" destOrd="0" presId="urn:microsoft.com/office/officeart/2009/3/layout/HorizontalOrganizationChart"/>
    <dgm:cxn modelId="{CDF59C4F-0958-314E-B7FE-A467895803AE}" type="presParOf" srcId="{31E814C1-FFDD-BA48-BF9D-F3C8FF892503}" destId="{B22D4294-1D49-E046-9CF9-7B480D0762E6}" srcOrd="1" destOrd="0" presId="urn:microsoft.com/office/officeart/2009/3/layout/HorizontalOrganizationChart"/>
    <dgm:cxn modelId="{647A7BBB-88E5-114B-B620-3F6F75083FFF}" type="presParOf" srcId="{31E814C1-FFDD-BA48-BF9D-F3C8FF892503}" destId="{E1D0C206-488D-6348-BEA7-1FE8B1679EF7}" srcOrd="2" destOrd="0" presId="urn:microsoft.com/office/officeart/2009/3/layout/HorizontalOrganizationChart"/>
    <dgm:cxn modelId="{BF20B0FA-8674-7A4B-9F8C-E799CA2617D0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A0A91A9-979F-4686-AD8D-8F71A59307B9}" type="doc">
      <dgm:prSet loTypeId="urn:microsoft.com/office/officeart/2005/8/layout/radial1#2" loCatId="cycle" qsTypeId="urn:microsoft.com/office/officeart/2005/8/quickstyle/simple1#3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85BDE314-1D27-49EE-BF92-0B3383E67ABA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利益</a:t>
          </a:r>
          <a:endParaRPr lang="en-US" altLang="zh-CN" sz="24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rPr>
            <a:t>相关者</a:t>
          </a:r>
        </a:p>
      </dgm:t>
    </dgm:pt>
    <dgm:pt modelId="{3F030203-AA8F-4B31-A459-A966B21DBCD3}" type="parTrans" cxnId="{121BA48A-3C0C-48A5-AB09-ECDF5CAB1DB5}">
      <dgm:prSet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8B9F403-4041-43CA-902E-94C90082292F}" type="sibTrans" cxnId="{121BA48A-3C0C-48A5-AB09-ECDF5CAB1DB5}">
      <dgm:prSet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1860A08-3125-4590-ABB8-96F148678B5A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rPr>
            <a:t>供应商</a:t>
          </a:r>
        </a:p>
      </dgm:t>
    </dgm:pt>
    <dgm:pt modelId="{EC1393B1-FE5E-4F2F-8BC7-4D288B29FAF1}" type="parTrans" cxnId="{1BD0C34D-81C1-4AC9-9E0D-48A98BF2F23C}">
      <dgm:prSet custT="1"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D203A29-9996-4A92-BBB4-DB897FCF9C02}" type="sibTrans" cxnId="{1BD0C34D-81C1-4AC9-9E0D-48A98BF2F23C}">
      <dgm:prSet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6795BE7-D854-486D-821E-F66E5F707F50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rPr>
            <a:t>政府和社会</a:t>
          </a:r>
        </a:p>
      </dgm:t>
    </dgm:pt>
    <dgm:pt modelId="{A92A31FE-3074-4FB3-BE4F-F750336E2DC1}" type="parTrans" cxnId="{AA26E965-C18C-4FE8-9680-348346A8950A}">
      <dgm:prSet custT="1"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F85ADD2-5AED-45A6-812B-0C71B4E3CA15}" type="sibTrans" cxnId="{AA26E965-C18C-4FE8-9680-348346A8950A}">
      <dgm:prSet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272488B-AE2B-4E02-A47D-D4A7EFBEF771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rPr>
            <a:t>债权人</a:t>
          </a:r>
        </a:p>
      </dgm:t>
    </dgm:pt>
    <dgm:pt modelId="{1F3ACAD5-0186-4F70-84E4-73C4591F8F00}" type="sibTrans" cxnId="{2A1FC338-0D7B-433F-8226-DB70AA80E97F}">
      <dgm:prSet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65B77DA-ECE7-4DA6-83CE-079D037CA733}" type="parTrans" cxnId="{2A1FC338-0D7B-433F-8226-DB70AA80E97F}">
      <dgm:prSet custT="1"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43F9939-BAE2-473B-89AC-3E54F87122F5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客户</a:t>
          </a:r>
        </a:p>
      </dgm:t>
    </dgm:pt>
    <dgm:pt modelId="{DAF23187-BB30-433C-AF27-E034B300CE98}" type="sibTrans" cxnId="{57267787-5A6D-45A8-98BB-C7B64A21F212}">
      <dgm:prSet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B2050E0-5A8F-4B7F-9C86-DDF4E1C7E24E}" type="parTrans" cxnId="{57267787-5A6D-45A8-98BB-C7B64A21F212}">
      <dgm:prSet custT="1"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F88E338-5D1C-44A1-94C6-C6CB1A08B24E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rPr>
            <a:t>资本所有者</a:t>
          </a:r>
        </a:p>
      </dgm:t>
    </dgm:pt>
    <dgm:pt modelId="{273F817E-F446-45F8-97DE-E1CB94510DC9}" type="sibTrans" cxnId="{C7650BC2-3DBA-48D1-B2BA-F017B159F4F8}">
      <dgm:prSet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4FB8FA4-8955-43D5-BABC-A13E16637C64}" type="parTrans" cxnId="{C7650BC2-3DBA-48D1-B2BA-F017B159F4F8}">
      <dgm:prSet custT="1"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77CD6E9-EA8E-4070-B0EE-C0A44622C017}" type="pres">
      <dgm:prSet presAssocID="{9A0A91A9-979F-4686-AD8D-8F71A5930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DED0303-C9BD-4BDD-A615-3BEDAC36E080}" type="pres">
      <dgm:prSet presAssocID="{85BDE314-1D27-49EE-BF92-0B3383E67ABA}" presName="centerShape" presStyleLbl="node0" presStyleIdx="0" presStyleCnt="1"/>
      <dgm:spPr/>
    </dgm:pt>
    <dgm:pt modelId="{F29300BE-7EEB-4B3D-8C2C-EB263EC7FD00}" type="pres">
      <dgm:prSet presAssocID="{14FB8FA4-8955-43D5-BABC-A13E16637C64}" presName="Name9" presStyleLbl="parChTrans1D2" presStyleIdx="0" presStyleCnt="5"/>
      <dgm:spPr/>
    </dgm:pt>
    <dgm:pt modelId="{64344EC7-6271-4FBF-A2FE-FFEB854B2BEB}" type="pres">
      <dgm:prSet presAssocID="{14FB8FA4-8955-43D5-BABC-A13E16637C64}" presName="connTx" presStyleLbl="parChTrans1D2" presStyleIdx="0" presStyleCnt="5"/>
      <dgm:spPr/>
    </dgm:pt>
    <dgm:pt modelId="{2DC75736-9150-4E85-A6C2-7F5C97C3D3C6}" type="pres">
      <dgm:prSet presAssocID="{0F88E338-5D1C-44A1-94C6-C6CB1A08B24E}" presName="node" presStyleLbl="node1" presStyleIdx="0" presStyleCnt="5">
        <dgm:presLayoutVars>
          <dgm:bulletEnabled val="1"/>
        </dgm:presLayoutVars>
      </dgm:prSet>
      <dgm:spPr/>
    </dgm:pt>
    <dgm:pt modelId="{E42727EB-C27D-4395-A423-90715AC7EF9D}" type="pres">
      <dgm:prSet presAssocID="{565B77DA-ECE7-4DA6-83CE-079D037CA733}" presName="Name9" presStyleLbl="parChTrans1D2" presStyleIdx="1" presStyleCnt="5"/>
      <dgm:spPr/>
    </dgm:pt>
    <dgm:pt modelId="{BAADEBA3-F582-4880-98A9-A5661E64B171}" type="pres">
      <dgm:prSet presAssocID="{565B77DA-ECE7-4DA6-83CE-079D037CA733}" presName="connTx" presStyleLbl="parChTrans1D2" presStyleIdx="1" presStyleCnt="5"/>
      <dgm:spPr/>
    </dgm:pt>
    <dgm:pt modelId="{FC9BF618-314F-43B3-B31C-1584FC8534FA}" type="pres">
      <dgm:prSet presAssocID="{C272488B-AE2B-4E02-A47D-D4A7EFBEF771}" presName="node" presStyleLbl="node1" presStyleIdx="1" presStyleCnt="5">
        <dgm:presLayoutVars>
          <dgm:bulletEnabled val="1"/>
        </dgm:presLayoutVars>
      </dgm:prSet>
      <dgm:spPr/>
    </dgm:pt>
    <dgm:pt modelId="{4AE3D43B-352C-407A-86AD-5A57FA21EB7E}" type="pres">
      <dgm:prSet presAssocID="{8B2050E0-5A8F-4B7F-9C86-DDF4E1C7E24E}" presName="Name9" presStyleLbl="parChTrans1D2" presStyleIdx="2" presStyleCnt="5"/>
      <dgm:spPr/>
    </dgm:pt>
    <dgm:pt modelId="{F47BBB23-8BA2-4C8D-B76F-49C1A9ED45DB}" type="pres">
      <dgm:prSet presAssocID="{8B2050E0-5A8F-4B7F-9C86-DDF4E1C7E24E}" presName="connTx" presStyleLbl="parChTrans1D2" presStyleIdx="2" presStyleCnt="5"/>
      <dgm:spPr/>
    </dgm:pt>
    <dgm:pt modelId="{56FF85D9-0F63-4067-B7C7-D18CFA5C56B2}" type="pres">
      <dgm:prSet presAssocID="{643F9939-BAE2-473B-89AC-3E54F87122F5}" presName="node" presStyleLbl="node1" presStyleIdx="2" presStyleCnt="5">
        <dgm:presLayoutVars>
          <dgm:bulletEnabled val="1"/>
        </dgm:presLayoutVars>
      </dgm:prSet>
      <dgm:spPr/>
    </dgm:pt>
    <dgm:pt modelId="{AF2E02DD-FFED-4F22-9E6E-F8080B921355}" type="pres">
      <dgm:prSet presAssocID="{EC1393B1-FE5E-4F2F-8BC7-4D288B29FAF1}" presName="Name9" presStyleLbl="parChTrans1D2" presStyleIdx="3" presStyleCnt="5"/>
      <dgm:spPr/>
    </dgm:pt>
    <dgm:pt modelId="{3CD16113-A471-4427-8B53-F456499D23A9}" type="pres">
      <dgm:prSet presAssocID="{EC1393B1-FE5E-4F2F-8BC7-4D288B29FAF1}" presName="connTx" presStyleLbl="parChTrans1D2" presStyleIdx="3" presStyleCnt="5"/>
      <dgm:spPr/>
    </dgm:pt>
    <dgm:pt modelId="{88421B35-8456-4FFC-B3FA-1236AE504A03}" type="pres">
      <dgm:prSet presAssocID="{71860A08-3125-4590-ABB8-96F148678B5A}" presName="node" presStyleLbl="node1" presStyleIdx="3" presStyleCnt="5">
        <dgm:presLayoutVars>
          <dgm:bulletEnabled val="1"/>
        </dgm:presLayoutVars>
      </dgm:prSet>
      <dgm:spPr/>
    </dgm:pt>
    <dgm:pt modelId="{5B7B56AD-E95A-4CBA-B9E6-8434BE74DCF8}" type="pres">
      <dgm:prSet presAssocID="{A92A31FE-3074-4FB3-BE4F-F750336E2DC1}" presName="Name9" presStyleLbl="parChTrans1D2" presStyleIdx="4" presStyleCnt="5"/>
      <dgm:spPr/>
    </dgm:pt>
    <dgm:pt modelId="{0DC6D783-F444-43D0-A68A-C9E8C27C0D42}" type="pres">
      <dgm:prSet presAssocID="{A92A31FE-3074-4FB3-BE4F-F750336E2DC1}" presName="connTx" presStyleLbl="parChTrans1D2" presStyleIdx="4" presStyleCnt="5"/>
      <dgm:spPr/>
    </dgm:pt>
    <dgm:pt modelId="{BD98FC93-6CC5-42B6-877D-A019FDAF87A6}" type="pres">
      <dgm:prSet presAssocID="{36795BE7-D854-486D-821E-F66E5F707F50}" presName="node" presStyleLbl="node1" presStyleIdx="4" presStyleCnt="5">
        <dgm:presLayoutVars>
          <dgm:bulletEnabled val="1"/>
        </dgm:presLayoutVars>
      </dgm:prSet>
      <dgm:spPr/>
    </dgm:pt>
  </dgm:ptLst>
  <dgm:cxnLst>
    <dgm:cxn modelId="{0E292E23-75E7-476C-92F9-3E6C77844C9C}" type="presOf" srcId="{8B2050E0-5A8F-4B7F-9C86-DDF4E1C7E24E}" destId="{F47BBB23-8BA2-4C8D-B76F-49C1A9ED45DB}" srcOrd="1" destOrd="0" presId="urn:microsoft.com/office/officeart/2005/8/layout/radial1#2"/>
    <dgm:cxn modelId="{7A6A522E-DB04-439B-9F6E-4F1DDC91FBB9}" type="presOf" srcId="{9A0A91A9-979F-4686-AD8D-8F71A59307B9}" destId="{E77CD6E9-EA8E-4070-B0EE-C0A44622C017}" srcOrd="0" destOrd="0" presId="urn:microsoft.com/office/officeart/2005/8/layout/radial1#2"/>
    <dgm:cxn modelId="{14848E2F-488A-4EF9-A45F-96BDF7B67756}" type="presOf" srcId="{EC1393B1-FE5E-4F2F-8BC7-4D288B29FAF1}" destId="{AF2E02DD-FFED-4F22-9E6E-F8080B921355}" srcOrd="0" destOrd="0" presId="urn:microsoft.com/office/officeart/2005/8/layout/radial1#2"/>
    <dgm:cxn modelId="{2A1FC338-0D7B-433F-8226-DB70AA80E97F}" srcId="{85BDE314-1D27-49EE-BF92-0B3383E67ABA}" destId="{C272488B-AE2B-4E02-A47D-D4A7EFBEF771}" srcOrd="1" destOrd="0" parTransId="{565B77DA-ECE7-4DA6-83CE-079D037CA733}" sibTransId="{1F3ACAD5-0186-4F70-84E4-73C4591F8F00}"/>
    <dgm:cxn modelId="{520F483F-AAC7-4B60-8F57-099014CB0449}" type="presOf" srcId="{14FB8FA4-8955-43D5-BABC-A13E16637C64}" destId="{F29300BE-7EEB-4B3D-8C2C-EB263EC7FD00}" srcOrd="0" destOrd="0" presId="urn:microsoft.com/office/officeart/2005/8/layout/radial1#2"/>
    <dgm:cxn modelId="{E8F02349-AEEB-432D-9B0C-7E62FD5027A1}" type="presOf" srcId="{36795BE7-D854-486D-821E-F66E5F707F50}" destId="{BD98FC93-6CC5-42B6-877D-A019FDAF87A6}" srcOrd="0" destOrd="0" presId="urn:microsoft.com/office/officeart/2005/8/layout/radial1#2"/>
    <dgm:cxn modelId="{1BD0C34D-81C1-4AC9-9E0D-48A98BF2F23C}" srcId="{85BDE314-1D27-49EE-BF92-0B3383E67ABA}" destId="{71860A08-3125-4590-ABB8-96F148678B5A}" srcOrd="3" destOrd="0" parTransId="{EC1393B1-FE5E-4F2F-8BC7-4D288B29FAF1}" sibTransId="{2D203A29-9996-4A92-BBB4-DB897FCF9C02}"/>
    <dgm:cxn modelId="{C0C7765C-2A41-4E2C-8173-8903EFA5B585}" type="presOf" srcId="{71860A08-3125-4590-ABB8-96F148678B5A}" destId="{88421B35-8456-4FFC-B3FA-1236AE504A03}" srcOrd="0" destOrd="0" presId="urn:microsoft.com/office/officeart/2005/8/layout/radial1#2"/>
    <dgm:cxn modelId="{9AF3F061-A9A2-47FE-B624-0278607A4358}" type="presOf" srcId="{EC1393B1-FE5E-4F2F-8BC7-4D288B29FAF1}" destId="{3CD16113-A471-4427-8B53-F456499D23A9}" srcOrd="1" destOrd="0" presId="urn:microsoft.com/office/officeart/2005/8/layout/radial1#2"/>
    <dgm:cxn modelId="{9753C963-5B43-4104-88B8-588010A354E6}" type="presOf" srcId="{0F88E338-5D1C-44A1-94C6-C6CB1A08B24E}" destId="{2DC75736-9150-4E85-A6C2-7F5C97C3D3C6}" srcOrd="0" destOrd="0" presId="urn:microsoft.com/office/officeart/2005/8/layout/radial1#2"/>
    <dgm:cxn modelId="{AA26E965-C18C-4FE8-9680-348346A8950A}" srcId="{85BDE314-1D27-49EE-BF92-0B3383E67ABA}" destId="{36795BE7-D854-486D-821E-F66E5F707F50}" srcOrd="4" destOrd="0" parTransId="{A92A31FE-3074-4FB3-BE4F-F750336E2DC1}" sibTransId="{6F85ADD2-5AED-45A6-812B-0C71B4E3CA15}"/>
    <dgm:cxn modelId="{EEB23F7B-D1FA-42FD-9010-A71B87A1D208}" type="presOf" srcId="{643F9939-BAE2-473B-89AC-3E54F87122F5}" destId="{56FF85D9-0F63-4067-B7C7-D18CFA5C56B2}" srcOrd="0" destOrd="0" presId="urn:microsoft.com/office/officeart/2005/8/layout/radial1#2"/>
    <dgm:cxn modelId="{57267787-5A6D-45A8-98BB-C7B64A21F212}" srcId="{85BDE314-1D27-49EE-BF92-0B3383E67ABA}" destId="{643F9939-BAE2-473B-89AC-3E54F87122F5}" srcOrd="2" destOrd="0" parTransId="{8B2050E0-5A8F-4B7F-9C86-DDF4E1C7E24E}" sibTransId="{DAF23187-BB30-433C-AF27-E034B300CE98}"/>
    <dgm:cxn modelId="{121BA48A-3C0C-48A5-AB09-ECDF5CAB1DB5}" srcId="{9A0A91A9-979F-4686-AD8D-8F71A59307B9}" destId="{85BDE314-1D27-49EE-BF92-0B3383E67ABA}" srcOrd="0" destOrd="0" parTransId="{3F030203-AA8F-4B31-A459-A966B21DBCD3}" sibTransId="{98B9F403-4041-43CA-902E-94C90082292F}"/>
    <dgm:cxn modelId="{35780F98-E357-4349-B3B4-EDD7074FF265}" type="presOf" srcId="{14FB8FA4-8955-43D5-BABC-A13E16637C64}" destId="{64344EC7-6271-4FBF-A2FE-FFEB854B2BEB}" srcOrd="1" destOrd="0" presId="urn:microsoft.com/office/officeart/2005/8/layout/radial1#2"/>
    <dgm:cxn modelId="{C58990A4-508C-4A93-9EB1-088F1FFA82FD}" type="presOf" srcId="{C272488B-AE2B-4E02-A47D-D4A7EFBEF771}" destId="{FC9BF618-314F-43B3-B31C-1584FC8534FA}" srcOrd="0" destOrd="0" presId="urn:microsoft.com/office/officeart/2005/8/layout/radial1#2"/>
    <dgm:cxn modelId="{134EEEBF-0FCE-4575-B066-875BC72C90D6}" type="presOf" srcId="{565B77DA-ECE7-4DA6-83CE-079D037CA733}" destId="{E42727EB-C27D-4395-A423-90715AC7EF9D}" srcOrd="0" destOrd="0" presId="urn:microsoft.com/office/officeart/2005/8/layout/radial1#2"/>
    <dgm:cxn modelId="{C7650BC2-3DBA-48D1-B2BA-F017B159F4F8}" srcId="{85BDE314-1D27-49EE-BF92-0B3383E67ABA}" destId="{0F88E338-5D1C-44A1-94C6-C6CB1A08B24E}" srcOrd="0" destOrd="0" parTransId="{14FB8FA4-8955-43D5-BABC-A13E16637C64}" sibTransId="{273F817E-F446-45F8-97DE-E1CB94510DC9}"/>
    <dgm:cxn modelId="{EE603ED0-F4BC-4093-BABB-4E6C8120BA68}" type="presOf" srcId="{8B2050E0-5A8F-4B7F-9C86-DDF4E1C7E24E}" destId="{4AE3D43B-352C-407A-86AD-5A57FA21EB7E}" srcOrd="0" destOrd="0" presId="urn:microsoft.com/office/officeart/2005/8/layout/radial1#2"/>
    <dgm:cxn modelId="{C74821DA-9726-4BD1-941C-95D68A697ECE}" type="presOf" srcId="{A92A31FE-3074-4FB3-BE4F-F750336E2DC1}" destId="{5B7B56AD-E95A-4CBA-B9E6-8434BE74DCF8}" srcOrd="0" destOrd="0" presId="urn:microsoft.com/office/officeart/2005/8/layout/radial1#2"/>
    <dgm:cxn modelId="{157950DD-031B-4763-B071-1E82E9B3B1E1}" type="presOf" srcId="{85BDE314-1D27-49EE-BF92-0B3383E67ABA}" destId="{9DED0303-C9BD-4BDD-A615-3BEDAC36E080}" srcOrd="0" destOrd="0" presId="urn:microsoft.com/office/officeart/2005/8/layout/radial1#2"/>
    <dgm:cxn modelId="{7B0AEFED-DCB9-4881-8984-2D6A187F7F1E}" type="presOf" srcId="{A92A31FE-3074-4FB3-BE4F-F750336E2DC1}" destId="{0DC6D783-F444-43D0-A68A-C9E8C27C0D42}" srcOrd="1" destOrd="0" presId="urn:microsoft.com/office/officeart/2005/8/layout/radial1#2"/>
    <dgm:cxn modelId="{E3B3CEFC-B4CA-4438-ABCE-5A1A71688C9B}" type="presOf" srcId="{565B77DA-ECE7-4DA6-83CE-079D037CA733}" destId="{BAADEBA3-F582-4880-98A9-A5661E64B171}" srcOrd="1" destOrd="0" presId="urn:microsoft.com/office/officeart/2005/8/layout/radial1#2"/>
    <dgm:cxn modelId="{0DED230C-D71C-4B07-86B3-28A5E3564A4E}" type="presParOf" srcId="{E77CD6E9-EA8E-4070-B0EE-C0A44622C017}" destId="{9DED0303-C9BD-4BDD-A615-3BEDAC36E080}" srcOrd="0" destOrd="0" presId="urn:microsoft.com/office/officeart/2005/8/layout/radial1#2"/>
    <dgm:cxn modelId="{2A3F921D-82B5-4E4C-B095-4336B0F4D270}" type="presParOf" srcId="{E77CD6E9-EA8E-4070-B0EE-C0A44622C017}" destId="{F29300BE-7EEB-4B3D-8C2C-EB263EC7FD00}" srcOrd="1" destOrd="0" presId="urn:microsoft.com/office/officeart/2005/8/layout/radial1#2"/>
    <dgm:cxn modelId="{07C2EF3E-6E07-4FBF-87F1-B0ED259CF54F}" type="presParOf" srcId="{F29300BE-7EEB-4B3D-8C2C-EB263EC7FD00}" destId="{64344EC7-6271-4FBF-A2FE-FFEB854B2BEB}" srcOrd="0" destOrd="0" presId="urn:microsoft.com/office/officeart/2005/8/layout/radial1#2"/>
    <dgm:cxn modelId="{D8559AD6-FC43-473F-B4F7-96E4D984D094}" type="presParOf" srcId="{E77CD6E9-EA8E-4070-B0EE-C0A44622C017}" destId="{2DC75736-9150-4E85-A6C2-7F5C97C3D3C6}" srcOrd="2" destOrd="0" presId="urn:microsoft.com/office/officeart/2005/8/layout/radial1#2"/>
    <dgm:cxn modelId="{6482F674-3C68-4019-B89D-39AAD58A6D96}" type="presParOf" srcId="{E77CD6E9-EA8E-4070-B0EE-C0A44622C017}" destId="{E42727EB-C27D-4395-A423-90715AC7EF9D}" srcOrd="3" destOrd="0" presId="urn:microsoft.com/office/officeart/2005/8/layout/radial1#2"/>
    <dgm:cxn modelId="{F03CBE72-D066-4620-9ECA-6F28D49D43DD}" type="presParOf" srcId="{E42727EB-C27D-4395-A423-90715AC7EF9D}" destId="{BAADEBA3-F582-4880-98A9-A5661E64B171}" srcOrd="0" destOrd="0" presId="urn:microsoft.com/office/officeart/2005/8/layout/radial1#2"/>
    <dgm:cxn modelId="{C42AF77F-8D0D-4FD3-B997-1F09252D8708}" type="presParOf" srcId="{E77CD6E9-EA8E-4070-B0EE-C0A44622C017}" destId="{FC9BF618-314F-43B3-B31C-1584FC8534FA}" srcOrd="4" destOrd="0" presId="urn:microsoft.com/office/officeart/2005/8/layout/radial1#2"/>
    <dgm:cxn modelId="{20325BFE-8F4F-4451-B198-9E7043BE8BB8}" type="presParOf" srcId="{E77CD6E9-EA8E-4070-B0EE-C0A44622C017}" destId="{4AE3D43B-352C-407A-86AD-5A57FA21EB7E}" srcOrd="5" destOrd="0" presId="urn:microsoft.com/office/officeart/2005/8/layout/radial1#2"/>
    <dgm:cxn modelId="{47F4E304-ED3F-467D-93D2-0FEE4B7C44ED}" type="presParOf" srcId="{4AE3D43B-352C-407A-86AD-5A57FA21EB7E}" destId="{F47BBB23-8BA2-4C8D-B76F-49C1A9ED45DB}" srcOrd="0" destOrd="0" presId="urn:microsoft.com/office/officeart/2005/8/layout/radial1#2"/>
    <dgm:cxn modelId="{B682C407-1EDC-46D4-9261-837C15244982}" type="presParOf" srcId="{E77CD6E9-EA8E-4070-B0EE-C0A44622C017}" destId="{56FF85D9-0F63-4067-B7C7-D18CFA5C56B2}" srcOrd="6" destOrd="0" presId="urn:microsoft.com/office/officeart/2005/8/layout/radial1#2"/>
    <dgm:cxn modelId="{4923CF48-FBE8-4E72-9546-C049524F895F}" type="presParOf" srcId="{E77CD6E9-EA8E-4070-B0EE-C0A44622C017}" destId="{AF2E02DD-FFED-4F22-9E6E-F8080B921355}" srcOrd="7" destOrd="0" presId="urn:microsoft.com/office/officeart/2005/8/layout/radial1#2"/>
    <dgm:cxn modelId="{90C270D0-AB91-4324-B4D4-1F25C772113E}" type="presParOf" srcId="{AF2E02DD-FFED-4F22-9E6E-F8080B921355}" destId="{3CD16113-A471-4427-8B53-F456499D23A9}" srcOrd="0" destOrd="0" presId="urn:microsoft.com/office/officeart/2005/8/layout/radial1#2"/>
    <dgm:cxn modelId="{50F6DF7D-5656-48F3-9AC7-2CF56FEA5E2B}" type="presParOf" srcId="{E77CD6E9-EA8E-4070-B0EE-C0A44622C017}" destId="{88421B35-8456-4FFC-B3FA-1236AE504A03}" srcOrd="8" destOrd="0" presId="urn:microsoft.com/office/officeart/2005/8/layout/radial1#2"/>
    <dgm:cxn modelId="{6F922398-E4FD-4A6D-BE19-B7969393B415}" type="presParOf" srcId="{E77CD6E9-EA8E-4070-B0EE-C0A44622C017}" destId="{5B7B56AD-E95A-4CBA-B9E6-8434BE74DCF8}" srcOrd="9" destOrd="0" presId="urn:microsoft.com/office/officeart/2005/8/layout/radial1#2"/>
    <dgm:cxn modelId="{882B483A-7DAB-407F-814F-EED0C2CD657A}" type="presParOf" srcId="{5B7B56AD-E95A-4CBA-B9E6-8434BE74DCF8}" destId="{0DC6D783-F444-43D0-A68A-C9E8C27C0D42}" srcOrd="0" destOrd="0" presId="urn:microsoft.com/office/officeart/2005/8/layout/radial1#2"/>
    <dgm:cxn modelId="{8D80BE66-8AFE-4F40-8D57-07E03F87411E}" type="presParOf" srcId="{E77CD6E9-EA8E-4070-B0EE-C0A44622C017}" destId="{BD98FC93-6CC5-42B6-877D-A019FDAF87A6}" srcOrd="10" destOrd="0" presId="urn:microsoft.com/office/officeart/2005/8/layout/radial1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企业管理概述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管理的概念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企业管理的概念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3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3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3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CAEF4D0D-517C-2945-A0EF-AEAFB4084EC7}" type="presOf" srcId="{3FA44A42-E0AE-412C-8071-9A37D30DD567}" destId="{22C8BBC7-02FA-4EF0-899A-834C1FEE39E3}" srcOrd="0" destOrd="0" presId="urn:microsoft.com/office/officeart/2009/3/layout/HorizontalOrganizationChart"/>
    <dgm:cxn modelId="{D1FA9615-B5D2-CC4E-B486-247719B2BC56}" type="presOf" srcId="{3FA44A42-E0AE-412C-8071-9A37D30DD567}" destId="{CBD704CC-8D6F-4C39-AFA6-3825EE74A965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A926A21B-1611-304A-A8EE-D137C826F6B7}" type="presOf" srcId="{87585F0D-6A81-F747-99EB-D14B33EBB618}" destId="{A73C4A40-2D47-BF42-9EF8-B3BEE9451F45}" srcOrd="0" destOrd="0" presId="urn:microsoft.com/office/officeart/2009/3/layout/HorizontalOrganizationChart"/>
    <dgm:cxn modelId="{C2EEF531-84F9-0645-AA3A-D103D6A380EB}" type="presOf" srcId="{87585F0D-6A81-F747-99EB-D14B33EBB618}" destId="{BCDD8BD9-F9D2-4C44-AB56-5005F5FB7B08}" srcOrd="1" destOrd="0" presId="urn:microsoft.com/office/officeart/2009/3/layout/HorizontalOrganizationChart"/>
    <dgm:cxn modelId="{C7531A3E-136D-B940-BFB8-C142FDDFC641}" type="presOf" srcId="{18A5DCF8-381A-9740-A1DC-D1A5033A3647}" destId="{B94BF64B-9716-424E-A851-42E8E7B2B9A7}" srcOrd="0" destOrd="0" presId="urn:microsoft.com/office/officeart/2009/3/layout/HorizontalOrganizationChart"/>
    <dgm:cxn modelId="{F5390255-1F72-1C48-8B10-7F0E8748995B}" type="presOf" srcId="{9AC2E227-803C-4016-BF2C-9291B6CAA290}" destId="{9CD41DA5-A8A9-4189-B933-DCF665F7DF2D}" srcOrd="1" destOrd="0" presId="urn:microsoft.com/office/officeart/2009/3/layout/HorizontalOrganizationChart"/>
    <dgm:cxn modelId="{BF05CE6A-D08B-A24E-8BD8-D4AC96C9EC89}" type="presOf" srcId="{7638F483-EC40-4669-A117-0C6040B4A66B}" destId="{A4529214-DB2D-4B21-8831-F60F2A376559}" srcOrd="1" destOrd="0" presId="urn:microsoft.com/office/officeart/2009/3/layout/HorizontalOrganizationChart"/>
    <dgm:cxn modelId="{6BE0D69C-72A1-7C4B-B5C2-01275B9FC82F}" type="presOf" srcId="{F05BBA42-D7AF-4BA0-8C3F-85B1FE28E48F}" destId="{18DB143D-9E27-4E02-AFA5-F665953CBC10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6C4133A4-3BBC-0847-89C5-7DE150B60C96}" type="presOf" srcId="{57E64457-75B6-40DF-86BF-80888D7FBBC5}" destId="{72A5A8A1-C34D-4CC9-B014-4EDC4C60B5CB}" srcOrd="0" destOrd="0" presId="urn:microsoft.com/office/officeart/2009/3/layout/HorizontalOrganizationChart"/>
    <dgm:cxn modelId="{28613CA4-CD4F-134D-87AD-EF8699C10AC5}" type="presOf" srcId="{9AC2E227-803C-4016-BF2C-9291B6CAA290}" destId="{2A2AFDF2-2568-44F8-842C-3BFD70D9F2B1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ED919FB9-79CD-9D4C-9AAD-59A91156395B}" type="presOf" srcId="{E2369F6E-DA59-4F6E-BD69-6CAA013A82BE}" destId="{CD82D2C2-9EF5-4CA0-9CEE-9265A38A1F4A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26B684DE-2F6E-0B4E-ACE3-DBC002C9C25D}" type="presOf" srcId="{7638F483-EC40-4669-A117-0C6040B4A66B}" destId="{86A07B8D-FF15-4EFF-8681-05A46BF1E797}" srcOrd="0" destOrd="0" presId="urn:microsoft.com/office/officeart/2009/3/layout/HorizontalOrganizationChart"/>
    <dgm:cxn modelId="{C7791A51-B07F-4046-AFEF-9F7BF58BFC76}" type="presParOf" srcId="{18DB143D-9E27-4E02-AFA5-F665953CBC10}" destId="{07E01157-B979-4F6B-B892-75DB2A2B8B0F}" srcOrd="0" destOrd="0" presId="urn:microsoft.com/office/officeart/2009/3/layout/HorizontalOrganizationChart"/>
    <dgm:cxn modelId="{9685E6DD-D87F-0948-8887-194B12DA25EF}" type="presParOf" srcId="{07E01157-B979-4F6B-B892-75DB2A2B8B0F}" destId="{F686C23F-604E-4653-B2CB-27DBB6BED631}" srcOrd="0" destOrd="0" presId="urn:microsoft.com/office/officeart/2009/3/layout/HorizontalOrganizationChart"/>
    <dgm:cxn modelId="{BDD6D9BB-C470-334D-A6EF-279E7873B7F9}" type="presParOf" srcId="{F686C23F-604E-4653-B2CB-27DBB6BED631}" destId="{2A2AFDF2-2568-44F8-842C-3BFD70D9F2B1}" srcOrd="0" destOrd="0" presId="urn:microsoft.com/office/officeart/2009/3/layout/HorizontalOrganizationChart"/>
    <dgm:cxn modelId="{0A65995A-67B6-AD4F-A27C-363BAD78EA47}" type="presParOf" srcId="{F686C23F-604E-4653-B2CB-27DBB6BED631}" destId="{9CD41DA5-A8A9-4189-B933-DCF665F7DF2D}" srcOrd="1" destOrd="0" presId="urn:microsoft.com/office/officeart/2009/3/layout/HorizontalOrganizationChart"/>
    <dgm:cxn modelId="{3DEB1202-D6BC-D542-B980-4279CF5D4394}" type="presParOf" srcId="{07E01157-B979-4F6B-B892-75DB2A2B8B0F}" destId="{96876921-77F4-4E08-9148-E99125692808}" srcOrd="1" destOrd="0" presId="urn:microsoft.com/office/officeart/2009/3/layout/HorizontalOrganizationChart"/>
    <dgm:cxn modelId="{CE3F1F31-3E7A-C346-BF7C-6F28E7CCFA70}" type="presParOf" srcId="{96876921-77F4-4E08-9148-E99125692808}" destId="{CD82D2C2-9EF5-4CA0-9CEE-9265A38A1F4A}" srcOrd="0" destOrd="0" presId="urn:microsoft.com/office/officeart/2009/3/layout/HorizontalOrganizationChart"/>
    <dgm:cxn modelId="{AB8F4E8D-4A57-244A-BBAF-86C978BD1241}" type="presParOf" srcId="{96876921-77F4-4E08-9148-E99125692808}" destId="{9441C830-A66B-4AFB-9252-8069549D4F0A}" srcOrd="1" destOrd="0" presId="urn:microsoft.com/office/officeart/2009/3/layout/HorizontalOrganizationChart"/>
    <dgm:cxn modelId="{FCC876DE-ED67-2D4A-81E8-1D11D21017C4}" type="presParOf" srcId="{9441C830-A66B-4AFB-9252-8069549D4F0A}" destId="{FEAC7974-4462-4948-9F19-4D53C38CC88A}" srcOrd="0" destOrd="0" presId="urn:microsoft.com/office/officeart/2009/3/layout/HorizontalOrganizationChart"/>
    <dgm:cxn modelId="{B5153773-0F09-7C49-B0CE-5CDC2C9E0E9D}" type="presParOf" srcId="{FEAC7974-4462-4948-9F19-4D53C38CC88A}" destId="{22C8BBC7-02FA-4EF0-899A-834C1FEE39E3}" srcOrd="0" destOrd="0" presId="urn:microsoft.com/office/officeart/2009/3/layout/HorizontalOrganizationChart"/>
    <dgm:cxn modelId="{3F742763-3899-D54E-8E24-2020CE68F1EC}" type="presParOf" srcId="{FEAC7974-4462-4948-9F19-4D53C38CC88A}" destId="{CBD704CC-8D6F-4C39-AFA6-3825EE74A965}" srcOrd="1" destOrd="0" presId="urn:microsoft.com/office/officeart/2009/3/layout/HorizontalOrganizationChart"/>
    <dgm:cxn modelId="{8BD61E55-AC0C-2941-ACF3-33CED22CEFEE}" type="presParOf" srcId="{9441C830-A66B-4AFB-9252-8069549D4F0A}" destId="{C4FE27A9-6818-468D-8F72-5DEAE64958BC}" srcOrd="1" destOrd="0" presId="urn:microsoft.com/office/officeart/2009/3/layout/HorizontalOrganizationChart"/>
    <dgm:cxn modelId="{5DCD46E3-6BE0-D544-81BB-7499F2E43E80}" type="presParOf" srcId="{9441C830-A66B-4AFB-9252-8069549D4F0A}" destId="{B9E24DCA-DEF6-41DD-8228-40542DF88903}" srcOrd="2" destOrd="0" presId="urn:microsoft.com/office/officeart/2009/3/layout/HorizontalOrganizationChart"/>
    <dgm:cxn modelId="{B77F5820-F6C1-1842-9777-2FA417A1DDBE}" type="presParOf" srcId="{96876921-77F4-4E08-9148-E99125692808}" destId="{72A5A8A1-C34D-4CC9-B014-4EDC4C60B5CB}" srcOrd="2" destOrd="0" presId="urn:microsoft.com/office/officeart/2009/3/layout/HorizontalOrganizationChart"/>
    <dgm:cxn modelId="{B32D4725-D304-824B-B9C9-9E6A61695B0E}" type="presParOf" srcId="{96876921-77F4-4E08-9148-E99125692808}" destId="{99464D45-2B22-432F-8F6C-3394CEC310A7}" srcOrd="3" destOrd="0" presId="urn:microsoft.com/office/officeart/2009/3/layout/HorizontalOrganizationChart"/>
    <dgm:cxn modelId="{7D0FAFE5-F74D-DE45-84CD-562EB17AD51C}" type="presParOf" srcId="{99464D45-2B22-432F-8F6C-3394CEC310A7}" destId="{7EEFA05D-0146-474D-BB41-35A44BBAC0EB}" srcOrd="0" destOrd="0" presId="urn:microsoft.com/office/officeart/2009/3/layout/HorizontalOrganizationChart"/>
    <dgm:cxn modelId="{EA320441-E746-1141-9772-C68899838F96}" type="presParOf" srcId="{7EEFA05D-0146-474D-BB41-35A44BBAC0EB}" destId="{86A07B8D-FF15-4EFF-8681-05A46BF1E797}" srcOrd="0" destOrd="0" presId="urn:microsoft.com/office/officeart/2009/3/layout/HorizontalOrganizationChart"/>
    <dgm:cxn modelId="{BB1F0911-6578-854E-8190-32EEAF8842D1}" type="presParOf" srcId="{7EEFA05D-0146-474D-BB41-35A44BBAC0EB}" destId="{A4529214-DB2D-4B21-8831-F60F2A376559}" srcOrd="1" destOrd="0" presId="urn:microsoft.com/office/officeart/2009/3/layout/HorizontalOrganizationChart"/>
    <dgm:cxn modelId="{FE158F93-6EDC-9848-9801-1C889C738BE6}" type="presParOf" srcId="{99464D45-2B22-432F-8F6C-3394CEC310A7}" destId="{4C9D6515-EA4F-4DBF-A8FE-0711C70136B1}" srcOrd="1" destOrd="0" presId="urn:microsoft.com/office/officeart/2009/3/layout/HorizontalOrganizationChart"/>
    <dgm:cxn modelId="{4693378D-B5EA-8341-96F4-B795CE09DA04}" type="presParOf" srcId="{99464D45-2B22-432F-8F6C-3394CEC310A7}" destId="{686779DB-34D3-4F60-84B6-A35826FF3C2A}" srcOrd="2" destOrd="0" presId="urn:microsoft.com/office/officeart/2009/3/layout/HorizontalOrganizationChart"/>
    <dgm:cxn modelId="{A48C40CD-5A33-764F-9287-40D85AC2101A}" type="presParOf" srcId="{96876921-77F4-4E08-9148-E99125692808}" destId="{B94BF64B-9716-424E-A851-42E8E7B2B9A7}" srcOrd="4" destOrd="0" presId="urn:microsoft.com/office/officeart/2009/3/layout/HorizontalOrganizationChart"/>
    <dgm:cxn modelId="{6A745581-3744-AE43-A53E-B8B519637FEE}" type="presParOf" srcId="{96876921-77F4-4E08-9148-E99125692808}" destId="{31E814C1-FFDD-BA48-BF9D-F3C8FF892503}" srcOrd="5" destOrd="0" presId="urn:microsoft.com/office/officeart/2009/3/layout/HorizontalOrganizationChart"/>
    <dgm:cxn modelId="{0A568419-3756-C541-91C8-7585391FF51A}" type="presParOf" srcId="{31E814C1-FFDD-BA48-BF9D-F3C8FF892503}" destId="{1780440E-D92A-B040-A710-F8D875101E05}" srcOrd="0" destOrd="0" presId="urn:microsoft.com/office/officeart/2009/3/layout/HorizontalOrganizationChart"/>
    <dgm:cxn modelId="{21C606D5-1D93-0A43-B48C-6F6FAF13E8A5}" type="presParOf" srcId="{1780440E-D92A-B040-A710-F8D875101E05}" destId="{A73C4A40-2D47-BF42-9EF8-B3BEE9451F45}" srcOrd="0" destOrd="0" presId="urn:microsoft.com/office/officeart/2009/3/layout/HorizontalOrganizationChart"/>
    <dgm:cxn modelId="{43F0F637-84CC-5647-9F6D-50406364F056}" type="presParOf" srcId="{1780440E-D92A-B040-A710-F8D875101E05}" destId="{BCDD8BD9-F9D2-4C44-AB56-5005F5FB7B08}" srcOrd="1" destOrd="0" presId="urn:microsoft.com/office/officeart/2009/3/layout/HorizontalOrganizationChart"/>
    <dgm:cxn modelId="{EF342036-A6C5-1944-B9B0-943F6F65E5DA}" type="presParOf" srcId="{31E814C1-FFDD-BA48-BF9D-F3C8FF892503}" destId="{B22D4294-1D49-E046-9CF9-7B480D0762E6}" srcOrd="1" destOrd="0" presId="urn:microsoft.com/office/officeart/2009/3/layout/HorizontalOrganizationChart"/>
    <dgm:cxn modelId="{3BB6172D-FF18-FD44-A0E1-D0F4B7E8F30A}" type="presParOf" srcId="{31E814C1-FFDD-BA48-BF9D-F3C8FF892503}" destId="{E1D0C206-488D-6348-BEA7-1FE8B1679EF7}" srcOrd="2" destOrd="0" presId="urn:microsoft.com/office/officeart/2009/3/layout/HorizontalOrganizationChart"/>
    <dgm:cxn modelId="{15DEE227-5EE8-3042-9063-228626BC94D0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A0A91A9-979F-4686-AD8D-8F71A59307B9}" type="doc">
      <dgm:prSet loTypeId="urn:microsoft.com/office/officeart/2005/8/layout/radial1#2" loCatId="cycle" qsTypeId="urn:microsoft.com/office/officeart/2005/8/quickstyle/simple1#3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85BDE314-1D27-49EE-BF92-0B3383E67ABA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利益</a:t>
          </a:r>
          <a:endParaRPr lang="en-US" altLang="zh-CN" sz="24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rPr>
            <a:t>相关者</a:t>
          </a:r>
        </a:p>
      </dgm:t>
    </dgm:pt>
    <dgm:pt modelId="{3F030203-AA8F-4B31-A459-A966B21DBCD3}" type="parTrans" cxnId="{121BA48A-3C0C-48A5-AB09-ECDF5CAB1DB5}">
      <dgm:prSet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8B9F403-4041-43CA-902E-94C90082292F}" type="sibTrans" cxnId="{121BA48A-3C0C-48A5-AB09-ECDF5CAB1DB5}">
      <dgm:prSet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1860A08-3125-4590-ABB8-96F148678B5A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rPr>
            <a:t>供应商</a:t>
          </a:r>
        </a:p>
      </dgm:t>
    </dgm:pt>
    <dgm:pt modelId="{EC1393B1-FE5E-4F2F-8BC7-4D288B29FAF1}" type="parTrans" cxnId="{1BD0C34D-81C1-4AC9-9E0D-48A98BF2F23C}">
      <dgm:prSet custT="1"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D203A29-9996-4A92-BBB4-DB897FCF9C02}" type="sibTrans" cxnId="{1BD0C34D-81C1-4AC9-9E0D-48A98BF2F23C}">
      <dgm:prSet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6795BE7-D854-486D-821E-F66E5F707F50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rPr>
            <a:t>政府和社会</a:t>
          </a:r>
        </a:p>
      </dgm:t>
    </dgm:pt>
    <dgm:pt modelId="{A92A31FE-3074-4FB3-BE4F-F750336E2DC1}" type="parTrans" cxnId="{AA26E965-C18C-4FE8-9680-348346A8950A}">
      <dgm:prSet custT="1"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F85ADD2-5AED-45A6-812B-0C71B4E3CA15}" type="sibTrans" cxnId="{AA26E965-C18C-4FE8-9680-348346A8950A}">
      <dgm:prSet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272488B-AE2B-4E02-A47D-D4A7EFBEF771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rPr>
            <a:t>债权人</a:t>
          </a:r>
        </a:p>
      </dgm:t>
    </dgm:pt>
    <dgm:pt modelId="{1F3ACAD5-0186-4F70-84E4-73C4591F8F00}" type="sibTrans" cxnId="{2A1FC338-0D7B-433F-8226-DB70AA80E97F}">
      <dgm:prSet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65B77DA-ECE7-4DA6-83CE-079D037CA733}" type="parTrans" cxnId="{2A1FC338-0D7B-433F-8226-DB70AA80E97F}">
      <dgm:prSet custT="1"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43F9939-BAE2-473B-89AC-3E54F87122F5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客户</a:t>
          </a:r>
        </a:p>
      </dgm:t>
    </dgm:pt>
    <dgm:pt modelId="{DAF23187-BB30-433C-AF27-E034B300CE98}" type="sibTrans" cxnId="{57267787-5A6D-45A8-98BB-C7B64A21F212}">
      <dgm:prSet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B2050E0-5A8F-4B7F-9C86-DDF4E1C7E24E}" type="parTrans" cxnId="{57267787-5A6D-45A8-98BB-C7B64A21F212}">
      <dgm:prSet custT="1"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F88E338-5D1C-44A1-94C6-C6CB1A08B24E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rPr>
            <a:t>资本所有者</a:t>
          </a:r>
        </a:p>
      </dgm:t>
    </dgm:pt>
    <dgm:pt modelId="{273F817E-F446-45F8-97DE-E1CB94510DC9}" type="sibTrans" cxnId="{C7650BC2-3DBA-48D1-B2BA-F017B159F4F8}">
      <dgm:prSet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4FB8FA4-8955-43D5-BABC-A13E16637C64}" type="parTrans" cxnId="{C7650BC2-3DBA-48D1-B2BA-F017B159F4F8}">
      <dgm:prSet custT="1"/>
      <dgm:spPr/>
      <dgm:t>
        <a:bodyPr/>
        <a:lstStyle/>
        <a:p>
          <a:endParaRPr lang="zh-CN" altLang="en-US" sz="2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77CD6E9-EA8E-4070-B0EE-C0A44622C017}" type="pres">
      <dgm:prSet presAssocID="{9A0A91A9-979F-4686-AD8D-8F71A5930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DED0303-C9BD-4BDD-A615-3BEDAC36E080}" type="pres">
      <dgm:prSet presAssocID="{85BDE314-1D27-49EE-BF92-0B3383E67ABA}" presName="centerShape" presStyleLbl="node0" presStyleIdx="0" presStyleCnt="1"/>
      <dgm:spPr/>
    </dgm:pt>
    <dgm:pt modelId="{F29300BE-7EEB-4B3D-8C2C-EB263EC7FD00}" type="pres">
      <dgm:prSet presAssocID="{14FB8FA4-8955-43D5-BABC-A13E16637C64}" presName="Name9" presStyleLbl="parChTrans1D2" presStyleIdx="0" presStyleCnt="5"/>
      <dgm:spPr/>
    </dgm:pt>
    <dgm:pt modelId="{64344EC7-6271-4FBF-A2FE-FFEB854B2BEB}" type="pres">
      <dgm:prSet presAssocID="{14FB8FA4-8955-43D5-BABC-A13E16637C64}" presName="connTx" presStyleLbl="parChTrans1D2" presStyleIdx="0" presStyleCnt="5"/>
      <dgm:spPr/>
    </dgm:pt>
    <dgm:pt modelId="{2DC75736-9150-4E85-A6C2-7F5C97C3D3C6}" type="pres">
      <dgm:prSet presAssocID="{0F88E338-5D1C-44A1-94C6-C6CB1A08B24E}" presName="node" presStyleLbl="node1" presStyleIdx="0" presStyleCnt="5">
        <dgm:presLayoutVars>
          <dgm:bulletEnabled val="1"/>
        </dgm:presLayoutVars>
      </dgm:prSet>
      <dgm:spPr/>
    </dgm:pt>
    <dgm:pt modelId="{E42727EB-C27D-4395-A423-90715AC7EF9D}" type="pres">
      <dgm:prSet presAssocID="{565B77DA-ECE7-4DA6-83CE-079D037CA733}" presName="Name9" presStyleLbl="parChTrans1D2" presStyleIdx="1" presStyleCnt="5"/>
      <dgm:spPr/>
    </dgm:pt>
    <dgm:pt modelId="{BAADEBA3-F582-4880-98A9-A5661E64B171}" type="pres">
      <dgm:prSet presAssocID="{565B77DA-ECE7-4DA6-83CE-079D037CA733}" presName="connTx" presStyleLbl="parChTrans1D2" presStyleIdx="1" presStyleCnt="5"/>
      <dgm:spPr/>
    </dgm:pt>
    <dgm:pt modelId="{FC9BF618-314F-43B3-B31C-1584FC8534FA}" type="pres">
      <dgm:prSet presAssocID="{C272488B-AE2B-4E02-A47D-D4A7EFBEF771}" presName="node" presStyleLbl="node1" presStyleIdx="1" presStyleCnt="5">
        <dgm:presLayoutVars>
          <dgm:bulletEnabled val="1"/>
        </dgm:presLayoutVars>
      </dgm:prSet>
      <dgm:spPr/>
    </dgm:pt>
    <dgm:pt modelId="{4AE3D43B-352C-407A-86AD-5A57FA21EB7E}" type="pres">
      <dgm:prSet presAssocID="{8B2050E0-5A8F-4B7F-9C86-DDF4E1C7E24E}" presName="Name9" presStyleLbl="parChTrans1D2" presStyleIdx="2" presStyleCnt="5"/>
      <dgm:spPr/>
    </dgm:pt>
    <dgm:pt modelId="{F47BBB23-8BA2-4C8D-B76F-49C1A9ED45DB}" type="pres">
      <dgm:prSet presAssocID="{8B2050E0-5A8F-4B7F-9C86-DDF4E1C7E24E}" presName="connTx" presStyleLbl="parChTrans1D2" presStyleIdx="2" presStyleCnt="5"/>
      <dgm:spPr/>
    </dgm:pt>
    <dgm:pt modelId="{56FF85D9-0F63-4067-B7C7-D18CFA5C56B2}" type="pres">
      <dgm:prSet presAssocID="{643F9939-BAE2-473B-89AC-3E54F87122F5}" presName="node" presStyleLbl="node1" presStyleIdx="2" presStyleCnt="5">
        <dgm:presLayoutVars>
          <dgm:bulletEnabled val="1"/>
        </dgm:presLayoutVars>
      </dgm:prSet>
      <dgm:spPr/>
    </dgm:pt>
    <dgm:pt modelId="{AF2E02DD-FFED-4F22-9E6E-F8080B921355}" type="pres">
      <dgm:prSet presAssocID="{EC1393B1-FE5E-4F2F-8BC7-4D288B29FAF1}" presName="Name9" presStyleLbl="parChTrans1D2" presStyleIdx="3" presStyleCnt="5"/>
      <dgm:spPr/>
    </dgm:pt>
    <dgm:pt modelId="{3CD16113-A471-4427-8B53-F456499D23A9}" type="pres">
      <dgm:prSet presAssocID="{EC1393B1-FE5E-4F2F-8BC7-4D288B29FAF1}" presName="connTx" presStyleLbl="parChTrans1D2" presStyleIdx="3" presStyleCnt="5"/>
      <dgm:spPr/>
    </dgm:pt>
    <dgm:pt modelId="{88421B35-8456-4FFC-B3FA-1236AE504A03}" type="pres">
      <dgm:prSet presAssocID="{71860A08-3125-4590-ABB8-96F148678B5A}" presName="node" presStyleLbl="node1" presStyleIdx="3" presStyleCnt="5">
        <dgm:presLayoutVars>
          <dgm:bulletEnabled val="1"/>
        </dgm:presLayoutVars>
      </dgm:prSet>
      <dgm:spPr/>
    </dgm:pt>
    <dgm:pt modelId="{5B7B56AD-E95A-4CBA-B9E6-8434BE74DCF8}" type="pres">
      <dgm:prSet presAssocID="{A92A31FE-3074-4FB3-BE4F-F750336E2DC1}" presName="Name9" presStyleLbl="parChTrans1D2" presStyleIdx="4" presStyleCnt="5"/>
      <dgm:spPr/>
    </dgm:pt>
    <dgm:pt modelId="{0DC6D783-F444-43D0-A68A-C9E8C27C0D42}" type="pres">
      <dgm:prSet presAssocID="{A92A31FE-3074-4FB3-BE4F-F750336E2DC1}" presName="connTx" presStyleLbl="parChTrans1D2" presStyleIdx="4" presStyleCnt="5"/>
      <dgm:spPr/>
    </dgm:pt>
    <dgm:pt modelId="{BD98FC93-6CC5-42B6-877D-A019FDAF87A6}" type="pres">
      <dgm:prSet presAssocID="{36795BE7-D854-486D-821E-F66E5F707F50}" presName="node" presStyleLbl="node1" presStyleIdx="4" presStyleCnt="5">
        <dgm:presLayoutVars>
          <dgm:bulletEnabled val="1"/>
        </dgm:presLayoutVars>
      </dgm:prSet>
      <dgm:spPr/>
    </dgm:pt>
  </dgm:ptLst>
  <dgm:cxnLst>
    <dgm:cxn modelId="{0E292E23-75E7-476C-92F9-3E6C77844C9C}" type="presOf" srcId="{8B2050E0-5A8F-4B7F-9C86-DDF4E1C7E24E}" destId="{F47BBB23-8BA2-4C8D-B76F-49C1A9ED45DB}" srcOrd="1" destOrd="0" presId="urn:microsoft.com/office/officeart/2005/8/layout/radial1#2"/>
    <dgm:cxn modelId="{7A6A522E-DB04-439B-9F6E-4F1DDC91FBB9}" type="presOf" srcId="{9A0A91A9-979F-4686-AD8D-8F71A59307B9}" destId="{E77CD6E9-EA8E-4070-B0EE-C0A44622C017}" srcOrd="0" destOrd="0" presId="urn:microsoft.com/office/officeart/2005/8/layout/radial1#2"/>
    <dgm:cxn modelId="{14848E2F-488A-4EF9-A45F-96BDF7B67756}" type="presOf" srcId="{EC1393B1-FE5E-4F2F-8BC7-4D288B29FAF1}" destId="{AF2E02DD-FFED-4F22-9E6E-F8080B921355}" srcOrd="0" destOrd="0" presId="urn:microsoft.com/office/officeart/2005/8/layout/radial1#2"/>
    <dgm:cxn modelId="{2A1FC338-0D7B-433F-8226-DB70AA80E97F}" srcId="{85BDE314-1D27-49EE-BF92-0B3383E67ABA}" destId="{C272488B-AE2B-4E02-A47D-D4A7EFBEF771}" srcOrd="1" destOrd="0" parTransId="{565B77DA-ECE7-4DA6-83CE-079D037CA733}" sibTransId="{1F3ACAD5-0186-4F70-84E4-73C4591F8F00}"/>
    <dgm:cxn modelId="{520F483F-AAC7-4B60-8F57-099014CB0449}" type="presOf" srcId="{14FB8FA4-8955-43D5-BABC-A13E16637C64}" destId="{F29300BE-7EEB-4B3D-8C2C-EB263EC7FD00}" srcOrd="0" destOrd="0" presId="urn:microsoft.com/office/officeart/2005/8/layout/radial1#2"/>
    <dgm:cxn modelId="{E8F02349-AEEB-432D-9B0C-7E62FD5027A1}" type="presOf" srcId="{36795BE7-D854-486D-821E-F66E5F707F50}" destId="{BD98FC93-6CC5-42B6-877D-A019FDAF87A6}" srcOrd="0" destOrd="0" presId="urn:microsoft.com/office/officeart/2005/8/layout/radial1#2"/>
    <dgm:cxn modelId="{1BD0C34D-81C1-4AC9-9E0D-48A98BF2F23C}" srcId="{85BDE314-1D27-49EE-BF92-0B3383E67ABA}" destId="{71860A08-3125-4590-ABB8-96F148678B5A}" srcOrd="3" destOrd="0" parTransId="{EC1393B1-FE5E-4F2F-8BC7-4D288B29FAF1}" sibTransId="{2D203A29-9996-4A92-BBB4-DB897FCF9C02}"/>
    <dgm:cxn modelId="{C0C7765C-2A41-4E2C-8173-8903EFA5B585}" type="presOf" srcId="{71860A08-3125-4590-ABB8-96F148678B5A}" destId="{88421B35-8456-4FFC-B3FA-1236AE504A03}" srcOrd="0" destOrd="0" presId="urn:microsoft.com/office/officeart/2005/8/layout/radial1#2"/>
    <dgm:cxn modelId="{9AF3F061-A9A2-47FE-B624-0278607A4358}" type="presOf" srcId="{EC1393B1-FE5E-4F2F-8BC7-4D288B29FAF1}" destId="{3CD16113-A471-4427-8B53-F456499D23A9}" srcOrd="1" destOrd="0" presId="urn:microsoft.com/office/officeart/2005/8/layout/radial1#2"/>
    <dgm:cxn modelId="{9753C963-5B43-4104-88B8-588010A354E6}" type="presOf" srcId="{0F88E338-5D1C-44A1-94C6-C6CB1A08B24E}" destId="{2DC75736-9150-4E85-A6C2-7F5C97C3D3C6}" srcOrd="0" destOrd="0" presId="urn:microsoft.com/office/officeart/2005/8/layout/radial1#2"/>
    <dgm:cxn modelId="{AA26E965-C18C-4FE8-9680-348346A8950A}" srcId="{85BDE314-1D27-49EE-BF92-0B3383E67ABA}" destId="{36795BE7-D854-486D-821E-F66E5F707F50}" srcOrd="4" destOrd="0" parTransId="{A92A31FE-3074-4FB3-BE4F-F750336E2DC1}" sibTransId="{6F85ADD2-5AED-45A6-812B-0C71B4E3CA15}"/>
    <dgm:cxn modelId="{EEB23F7B-D1FA-42FD-9010-A71B87A1D208}" type="presOf" srcId="{643F9939-BAE2-473B-89AC-3E54F87122F5}" destId="{56FF85D9-0F63-4067-B7C7-D18CFA5C56B2}" srcOrd="0" destOrd="0" presId="urn:microsoft.com/office/officeart/2005/8/layout/radial1#2"/>
    <dgm:cxn modelId="{57267787-5A6D-45A8-98BB-C7B64A21F212}" srcId="{85BDE314-1D27-49EE-BF92-0B3383E67ABA}" destId="{643F9939-BAE2-473B-89AC-3E54F87122F5}" srcOrd="2" destOrd="0" parTransId="{8B2050E0-5A8F-4B7F-9C86-DDF4E1C7E24E}" sibTransId="{DAF23187-BB30-433C-AF27-E034B300CE98}"/>
    <dgm:cxn modelId="{121BA48A-3C0C-48A5-AB09-ECDF5CAB1DB5}" srcId="{9A0A91A9-979F-4686-AD8D-8F71A59307B9}" destId="{85BDE314-1D27-49EE-BF92-0B3383E67ABA}" srcOrd="0" destOrd="0" parTransId="{3F030203-AA8F-4B31-A459-A966B21DBCD3}" sibTransId="{98B9F403-4041-43CA-902E-94C90082292F}"/>
    <dgm:cxn modelId="{35780F98-E357-4349-B3B4-EDD7074FF265}" type="presOf" srcId="{14FB8FA4-8955-43D5-BABC-A13E16637C64}" destId="{64344EC7-6271-4FBF-A2FE-FFEB854B2BEB}" srcOrd="1" destOrd="0" presId="urn:microsoft.com/office/officeart/2005/8/layout/radial1#2"/>
    <dgm:cxn modelId="{C58990A4-508C-4A93-9EB1-088F1FFA82FD}" type="presOf" srcId="{C272488B-AE2B-4E02-A47D-D4A7EFBEF771}" destId="{FC9BF618-314F-43B3-B31C-1584FC8534FA}" srcOrd="0" destOrd="0" presId="urn:microsoft.com/office/officeart/2005/8/layout/radial1#2"/>
    <dgm:cxn modelId="{134EEEBF-0FCE-4575-B066-875BC72C90D6}" type="presOf" srcId="{565B77DA-ECE7-4DA6-83CE-079D037CA733}" destId="{E42727EB-C27D-4395-A423-90715AC7EF9D}" srcOrd="0" destOrd="0" presId="urn:microsoft.com/office/officeart/2005/8/layout/radial1#2"/>
    <dgm:cxn modelId="{C7650BC2-3DBA-48D1-B2BA-F017B159F4F8}" srcId="{85BDE314-1D27-49EE-BF92-0B3383E67ABA}" destId="{0F88E338-5D1C-44A1-94C6-C6CB1A08B24E}" srcOrd="0" destOrd="0" parTransId="{14FB8FA4-8955-43D5-BABC-A13E16637C64}" sibTransId="{273F817E-F446-45F8-97DE-E1CB94510DC9}"/>
    <dgm:cxn modelId="{EE603ED0-F4BC-4093-BABB-4E6C8120BA68}" type="presOf" srcId="{8B2050E0-5A8F-4B7F-9C86-DDF4E1C7E24E}" destId="{4AE3D43B-352C-407A-86AD-5A57FA21EB7E}" srcOrd="0" destOrd="0" presId="urn:microsoft.com/office/officeart/2005/8/layout/radial1#2"/>
    <dgm:cxn modelId="{C74821DA-9726-4BD1-941C-95D68A697ECE}" type="presOf" srcId="{A92A31FE-3074-4FB3-BE4F-F750336E2DC1}" destId="{5B7B56AD-E95A-4CBA-B9E6-8434BE74DCF8}" srcOrd="0" destOrd="0" presId="urn:microsoft.com/office/officeart/2005/8/layout/radial1#2"/>
    <dgm:cxn modelId="{157950DD-031B-4763-B071-1E82E9B3B1E1}" type="presOf" srcId="{85BDE314-1D27-49EE-BF92-0B3383E67ABA}" destId="{9DED0303-C9BD-4BDD-A615-3BEDAC36E080}" srcOrd="0" destOrd="0" presId="urn:microsoft.com/office/officeart/2005/8/layout/radial1#2"/>
    <dgm:cxn modelId="{7B0AEFED-DCB9-4881-8984-2D6A187F7F1E}" type="presOf" srcId="{A92A31FE-3074-4FB3-BE4F-F750336E2DC1}" destId="{0DC6D783-F444-43D0-A68A-C9E8C27C0D42}" srcOrd="1" destOrd="0" presId="urn:microsoft.com/office/officeart/2005/8/layout/radial1#2"/>
    <dgm:cxn modelId="{E3B3CEFC-B4CA-4438-ABCE-5A1A71688C9B}" type="presOf" srcId="{565B77DA-ECE7-4DA6-83CE-079D037CA733}" destId="{BAADEBA3-F582-4880-98A9-A5661E64B171}" srcOrd="1" destOrd="0" presId="urn:microsoft.com/office/officeart/2005/8/layout/radial1#2"/>
    <dgm:cxn modelId="{0DED230C-D71C-4B07-86B3-28A5E3564A4E}" type="presParOf" srcId="{E77CD6E9-EA8E-4070-B0EE-C0A44622C017}" destId="{9DED0303-C9BD-4BDD-A615-3BEDAC36E080}" srcOrd="0" destOrd="0" presId="urn:microsoft.com/office/officeart/2005/8/layout/radial1#2"/>
    <dgm:cxn modelId="{2A3F921D-82B5-4E4C-B095-4336B0F4D270}" type="presParOf" srcId="{E77CD6E9-EA8E-4070-B0EE-C0A44622C017}" destId="{F29300BE-7EEB-4B3D-8C2C-EB263EC7FD00}" srcOrd="1" destOrd="0" presId="urn:microsoft.com/office/officeart/2005/8/layout/radial1#2"/>
    <dgm:cxn modelId="{07C2EF3E-6E07-4FBF-87F1-B0ED259CF54F}" type="presParOf" srcId="{F29300BE-7EEB-4B3D-8C2C-EB263EC7FD00}" destId="{64344EC7-6271-4FBF-A2FE-FFEB854B2BEB}" srcOrd="0" destOrd="0" presId="urn:microsoft.com/office/officeart/2005/8/layout/radial1#2"/>
    <dgm:cxn modelId="{D8559AD6-FC43-473F-B4F7-96E4D984D094}" type="presParOf" srcId="{E77CD6E9-EA8E-4070-B0EE-C0A44622C017}" destId="{2DC75736-9150-4E85-A6C2-7F5C97C3D3C6}" srcOrd="2" destOrd="0" presId="urn:microsoft.com/office/officeart/2005/8/layout/radial1#2"/>
    <dgm:cxn modelId="{6482F674-3C68-4019-B89D-39AAD58A6D96}" type="presParOf" srcId="{E77CD6E9-EA8E-4070-B0EE-C0A44622C017}" destId="{E42727EB-C27D-4395-A423-90715AC7EF9D}" srcOrd="3" destOrd="0" presId="urn:microsoft.com/office/officeart/2005/8/layout/radial1#2"/>
    <dgm:cxn modelId="{F03CBE72-D066-4620-9ECA-6F28D49D43DD}" type="presParOf" srcId="{E42727EB-C27D-4395-A423-90715AC7EF9D}" destId="{BAADEBA3-F582-4880-98A9-A5661E64B171}" srcOrd="0" destOrd="0" presId="urn:microsoft.com/office/officeart/2005/8/layout/radial1#2"/>
    <dgm:cxn modelId="{C42AF77F-8D0D-4FD3-B997-1F09252D8708}" type="presParOf" srcId="{E77CD6E9-EA8E-4070-B0EE-C0A44622C017}" destId="{FC9BF618-314F-43B3-B31C-1584FC8534FA}" srcOrd="4" destOrd="0" presId="urn:microsoft.com/office/officeart/2005/8/layout/radial1#2"/>
    <dgm:cxn modelId="{20325BFE-8F4F-4451-B198-9E7043BE8BB8}" type="presParOf" srcId="{E77CD6E9-EA8E-4070-B0EE-C0A44622C017}" destId="{4AE3D43B-352C-407A-86AD-5A57FA21EB7E}" srcOrd="5" destOrd="0" presId="urn:microsoft.com/office/officeart/2005/8/layout/radial1#2"/>
    <dgm:cxn modelId="{47F4E304-ED3F-467D-93D2-0FEE4B7C44ED}" type="presParOf" srcId="{4AE3D43B-352C-407A-86AD-5A57FA21EB7E}" destId="{F47BBB23-8BA2-4C8D-B76F-49C1A9ED45DB}" srcOrd="0" destOrd="0" presId="urn:microsoft.com/office/officeart/2005/8/layout/radial1#2"/>
    <dgm:cxn modelId="{B682C407-1EDC-46D4-9261-837C15244982}" type="presParOf" srcId="{E77CD6E9-EA8E-4070-B0EE-C0A44622C017}" destId="{56FF85D9-0F63-4067-B7C7-D18CFA5C56B2}" srcOrd="6" destOrd="0" presId="urn:microsoft.com/office/officeart/2005/8/layout/radial1#2"/>
    <dgm:cxn modelId="{4923CF48-FBE8-4E72-9546-C049524F895F}" type="presParOf" srcId="{E77CD6E9-EA8E-4070-B0EE-C0A44622C017}" destId="{AF2E02DD-FFED-4F22-9E6E-F8080B921355}" srcOrd="7" destOrd="0" presId="urn:microsoft.com/office/officeart/2005/8/layout/radial1#2"/>
    <dgm:cxn modelId="{90C270D0-AB91-4324-B4D4-1F25C772113E}" type="presParOf" srcId="{AF2E02DD-FFED-4F22-9E6E-F8080B921355}" destId="{3CD16113-A471-4427-8B53-F456499D23A9}" srcOrd="0" destOrd="0" presId="urn:microsoft.com/office/officeart/2005/8/layout/radial1#2"/>
    <dgm:cxn modelId="{50F6DF7D-5656-48F3-9AC7-2CF56FEA5E2B}" type="presParOf" srcId="{E77CD6E9-EA8E-4070-B0EE-C0A44622C017}" destId="{88421B35-8456-4FFC-B3FA-1236AE504A03}" srcOrd="8" destOrd="0" presId="urn:microsoft.com/office/officeart/2005/8/layout/radial1#2"/>
    <dgm:cxn modelId="{6F922398-E4FD-4A6D-BE19-B7969393B415}" type="presParOf" srcId="{E77CD6E9-EA8E-4070-B0EE-C0A44622C017}" destId="{5B7B56AD-E95A-4CBA-B9E6-8434BE74DCF8}" srcOrd="9" destOrd="0" presId="urn:microsoft.com/office/officeart/2005/8/layout/radial1#2"/>
    <dgm:cxn modelId="{882B483A-7DAB-407F-814F-EED0C2CD657A}" type="presParOf" srcId="{5B7B56AD-E95A-4CBA-B9E6-8434BE74DCF8}" destId="{0DC6D783-F444-43D0-A68A-C9E8C27C0D42}" srcOrd="0" destOrd="0" presId="urn:microsoft.com/office/officeart/2005/8/layout/radial1#2"/>
    <dgm:cxn modelId="{8D80BE66-8AFE-4F40-8D57-07E03F87411E}" type="presParOf" srcId="{E77CD6E9-EA8E-4070-B0EE-C0A44622C017}" destId="{BD98FC93-6CC5-42B6-877D-A019FDAF87A6}" srcOrd="10" destOrd="0" presId="urn:microsoft.com/office/officeart/2005/8/layout/radial1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企业管理概述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管理的概念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企业管理的概念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3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3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3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CAEF4D0D-517C-2945-A0EF-AEAFB4084EC7}" type="presOf" srcId="{3FA44A42-E0AE-412C-8071-9A37D30DD567}" destId="{22C8BBC7-02FA-4EF0-899A-834C1FEE39E3}" srcOrd="0" destOrd="0" presId="urn:microsoft.com/office/officeart/2009/3/layout/HorizontalOrganizationChart"/>
    <dgm:cxn modelId="{D1FA9615-B5D2-CC4E-B486-247719B2BC56}" type="presOf" srcId="{3FA44A42-E0AE-412C-8071-9A37D30DD567}" destId="{CBD704CC-8D6F-4C39-AFA6-3825EE74A965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A926A21B-1611-304A-A8EE-D137C826F6B7}" type="presOf" srcId="{87585F0D-6A81-F747-99EB-D14B33EBB618}" destId="{A73C4A40-2D47-BF42-9EF8-B3BEE9451F45}" srcOrd="0" destOrd="0" presId="urn:microsoft.com/office/officeart/2009/3/layout/HorizontalOrganizationChart"/>
    <dgm:cxn modelId="{C2EEF531-84F9-0645-AA3A-D103D6A380EB}" type="presOf" srcId="{87585F0D-6A81-F747-99EB-D14B33EBB618}" destId="{BCDD8BD9-F9D2-4C44-AB56-5005F5FB7B08}" srcOrd="1" destOrd="0" presId="urn:microsoft.com/office/officeart/2009/3/layout/HorizontalOrganizationChart"/>
    <dgm:cxn modelId="{C7531A3E-136D-B940-BFB8-C142FDDFC641}" type="presOf" srcId="{18A5DCF8-381A-9740-A1DC-D1A5033A3647}" destId="{B94BF64B-9716-424E-A851-42E8E7B2B9A7}" srcOrd="0" destOrd="0" presId="urn:microsoft.com/office/officeart/2009/3/layout/HorizontalOrganizationChart"/>
    <dgm:cxn modelId="{F5390255-1F72-1C48-8B10-7F0E8748995B}" type="presOf" srcId="{9AC2E227-803C-4016-BF2C-9291B6CAA290}" destId="{9CD41DA5-A8A9-4189-B933-DCF665F7DF2D}" srcOrd="1" destOrd="0" presId="urn:microsoft.com/office/officeart/2009/3/layout/HorizontalOrganizationChart"/>
    <dgm:cxn modelId="{BF05CE6A-D08B-A24E-8BD8-D4AC96C9EC89}" type="presOf" srcId="{7638F483-EC40-4669-A117-0C6040B4A66B}" destId="{A4529214-DB2D-4B21-8831-F60F2A376559}" srcOrd="1" destOrd="0" presId="urn:microsoft.com/office/officeart/2009/3/layout/HorizontalOrganizationChart"/>
    <dgm:cxn modelId="{6BE0D69C-72A1-7C4B-B5C2-01275B9FC82F}" type="presOf" srcId="{F05BBA42-D7AF-4BA0-8C3F-85B1FE28E48F}" destId="{18DB143D-9E27-4E02-AFA5-F665953CBC10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6C4133A4-3BBC-0847-89C5-7DE150B60C96}" type="presOf" srcId="{57E64457-75B6-40DF-86BF-80888D7FBBC5}" destId="{72A5A8A1-C34D-4CC9-B014-4EDC4C60B5CB}" srcOrd="0" destOrd="0" presId="urn:microsoft.com/office/officeart/2009/3/layout/HorizontalOrganizationChart"/>
    <dgm:cxn modelId="{28613CA4-CD4F-134D-87AD-EF8699C10AC5}" type="presOf" srcId="{9AC2E227-803C-4016-BF2C-9291B6CAA290}" destId="{2A2AFDF2-2568-44F8-842C-3BFD70D9F2B1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ED919FB9-79CD-9D4C-9AAD-59A91156395B}" type="presOf" srcId="{E2369F6E-DA59-4F6E-BD69-6CAA013A82BE}" destId="{CD82D2C2-9EF5-4CA0-9CEE-9265A38A1F4A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26B684DE-2F6E-0B4E-ACE3-DBC002C9C25D}" type="presOf" srcId="{7638F483-EC40-4669-A117-0C6040B4A66B}" destId="{86A07B8D-FF15-4EFF-8681-05A46BF1E797}" srcOrd="0" destOrd="0" presId="urn:microsoft.com/office/officeart/2009/3/layout/HorizontalOrganizationChart"/>
    <dgm:cxn modelId="{C7791A51-B07F-4046-AFEF-9F7BF58BFC76}" type="presParOf" srcId="{18DB143D-9E27-4E02-AFA5-F665953CBC10}" destId="{07E01157-B979-4F6B-B892-75DB2A2B8B0F}" srcOrd="0" destOrd="0" presId="urn:microsoft.com/office/officeart/2009/3/layout/HorizontalOrganizationChart"/>
    <dgm:cxn modelId="{9685E6DD-D87F-0948-8887-194B12DA25EF}" type="presParOf" srcId="{07E01157-B979-4F6B-B892-75DB2A2B8B0F}" destId="{F686C23F-604E-4653-B2CB-27DBB6BED631}" srcOrd="0" destOrd="0" presId="urn:microsoft.com/office/officeart/2009/3/layout/HorizontalOrganizationChart"/>
    <dgm:cxn modelId="{BDD6D9BB-C470-334D-A6EF-279E7873B7F9}" type="presParOf" srcId="{F686C23F-604E-4653-B2CB-27DBB6BED631}" destId="{2A2AFDF2-2568-44F8-842C-3BFD70D9F2B1}" srcOrd="0" destOrd="0" presId="urn:microsoft.com/office/officeart/2009/3/layout/HorizontalOrganizationChart"/>
    <dgm:cxn modelId="{0A65995A-67B6-AD4F-A27C-363BAD78EA47}" type="presParOf" srcId="{F686C23F-604E-4653-B2CB-27DBB6BED631}" destId="{9CD41DA5-A8A9-4189-B933-DCF665F7DF2D}" srcOrd="1" destOrd="0" presId="urn:microsoft.com/office/officeart/2009/3/layout/HorizontalOrganizationChart"/>
    <dgm:cxn modelId="{3DEB1202-D6BC-D542-B980-4279CF5D4394}" type="presParOf" srcId="{07E01157-B979-4F6B-B892-75DB2A2B8B0F}" destId="{96876921-77F4-4E08-9148-E99125692808}" srcOrd="1" destOrd="0" presId="urn:microsoft.com/office/officeart/2009/3/layout/HorizontalOrganizationChart"/>
    <dgm:cxn modelId="{CE3F1F31-3E7A-C346-BF7C-6F28E7CCFA70}" type="presParOf" srcId="{96876921-77F4-4E08-9148-E99125692808}" destId="{CD82D2C2-9EF5-4CA0-9CEE-9265A38A1F4A}" srcOrd="0" destOrd="0" presId="urn:microsoft.com/office/officeart/2009/3/layout/HorizontalOrganizationChart"/>
    <dgm:cxn modelId="{AB8F4E8D-4A57-244A-BBAF-86C978BD1241}" type="presParOf" srcId="{96876921-77F4-4E08-9148-E99125692808}" destId="{9441C830-A66B-4AFB-9252-8069549D4F0A}" srcOrd="1" destOrd="0" presId="urn:microsoft.com/office/officeart/2009/3/layout/HorizontalOrganizationChart"/>
    <dgm:cxn modelId="{FCC876DE-ED67-2D4A-81E8-1D11D21017C4}" type="presParOf" srcId="{9441C830-A66B-4AFB-9252-8069549D4F0A}" destId="{FEAC7974-4462-4948-9F19-4D53C38CC88A}" srcOrd="0" destOrd="0" presId="urn:microsoft.com/office/officeart/2009/3/layout/HorizontalOrganizationChart"/>
    <dgm:cxn modelId="{B5153773-0F09-7C49-B0CE-5CDC2C9E0E9D}" type="presParOf" srcId="{FEAC7974-4462-4948-9F19-4D53C38CC88A}" destId="{22C8BBC7-02FA-4EF0-899A-834C1FEE39E3}" srcOrd="0" destOrd="0" presId="urn:microsoft.com/office/officeart/2009/3/layout/HorizontalOrganizationChart"/>
    <dgm:cxn modelId="{3F742763-3899-D54E-8E24-2020CE68F1EC}" type="presParOf" srcId="{FEAC7974-4462-4948-9F19-4D53C38CC88A}" destId="{CBD704CC-8D6F-4C39-AFA6-3825EE74A965}" srcOrd="1" destOrd="0" presId="urn:microsoft.com/office/officeart/2009/3/layout/HorizontalOrganizationChart"/>
    <dgm:cxn modelId="{8BD61E55-AC0C-2941-ACF3-33CED22CEFEE}" type="presParOf" srcId="{9441C830-A66B-4AFB-9252-8069549D4F0A}" destId="{C4FE27A9-6818-468D-8F72-5DEAE64958BC}" srcOrd="1" destOrd="0" presId="urn:microsoft.com/office/officeart/2009/3/layout/HorizontalOrganizationChart"/>
    <dgm:cxn modelId="{5DCD46E3-6BE0-D544-81BB-7499F2E43E80}" type="presParOf" srcId="{9441C830-A66B-4AFB-9252-8069549D4F0A}" destId="{B9E24DCA-DEF6-41DD-8228-40542DF88903}" srcOrd="2" destOrd="0" presId="urn:microsoft.com/office/officeart/2009/3/layout/HorizontalOrganizationChart"/>
    <dgm:cxn modelId="{B77F5820-F6C1-1842-9777-2FA417A1DDBE}" type="presParOf" srcId="{96876921-77F4-4E08-9148-E99125692808}" destId="{72A5A8A1-C34D-4CC9-B014-4EDC4C60B5CB}" srcOrd="2" destOrd="0" presId="urn:microsoft.com/office/officeart/2009/3/layout/HorizontalOrganizationChart"/>
    <dgm:cxn modelId="{B32D4725-D304-824B-B9C9-9E6A61695B0E}" type="presParOf" srcId="{96876921-77F4-4E08-9148-E99125692808}" destId="{99464D45-2B22-432F-8F6C-3394CEC310A7}" srcOrd="3" destOrd="0" presId="urn:microsoft.com/office/officeart/2009/3/layout/HorizontalOrganizationChart"/>
    <dgm:cxn modelId="{7D0FAFE5-F74D-DE45-84CD-562EB17AD51C}" type="presParOf" srcId="{99464D45-2B22-432F-8F6C-3394CEC310A7}" destId="{7EEFA05D-0146-474D-BB41-35A44BBAC0EB}" srcOrd="0" destOrd="0" presId="urn:microsoft.com/office/officeart/2009/3/layout/HorizontalOrganizationChart"/>
    <dgm:cxn modelId="{EA320441-E746-1141-9772-C68899838F96}" type="presParOf" srcId="{7EEFA05D-0146-474D-BB41-35A44BBAC0EB}" destId="{86A07B8D-FF15-4EFF-8681-05A46BF1E797}" srcOrd="0" destOrd="0" presId="urn:microsoft.com/office/officeart/2009/3/layout/HorizontalOrganizationChart"/>
    <dgm:cxn modelId="{BB1F0911-6578-854E-8190-32EEAF8842D1}" type="presParOf" srcId="{7EEFA05D-0146-474D-BB41-35A44BBAC0EB}" destId="{A4529214-DB2D-4B21-8831-F60F2A376559}" srcOrd="1" destOrd="0" presId="urn:microsoft.com/office/officeart/2009/3/layout/HorizontalOrganizationChart"/>
    <dgm:cxn modelId="{FE158F93-6EDC-9848-9801-1C889C738BE6}" type="presParOf" srcId="{99464D45-2B22-432F-8F6C-3394CEC310A7}" destId="{4C9D6515-EA4F-4DBF-A8FE-0711C70136B1}" srcOrd="1" destOrd="0" presId="urn:microsoft.com/office/officeart/2009/3/layout/HorizontalOrganizationChart"/>
    <dgm:cxn modelId="{4693378D-B5EA-8341-96F4-B795CE09DA04}" type="presParOf" srcId="{99464D45-2B22-432F-8F6C-3394CEC310A7}" destId="{686779DB-34D3-4F60-84B6-A35826FF3C2A}" srcOrd="2" destOrd="0" presId="urn:microsoft.com/office/officeart/2009/3/layout/HorizontalOrganizationChart"/>
    <dgm:cxn modelId="{A48C40CD-5A33-764F-9287-40D85AC2101A}" type="presParOf" srcId="{96876921-77F4-4E08-9148-E99125692808}" destId="{B94BF64B-9716-424E-A851-42E8E7B2B9A7}" srcOrd="4" destOrd="0" presId="urn:microsoft.com/office/officeart/2009/3/layout/HorizontalOrganizationChart"/>
    <dgm:cxn modelId="{6A745581-3744-AE43-A53E-B8B519637FEE}" type="presParOf" srcId="{96876921-77F4-4E08-9148-E99125692808}" destId="{31E814C1-FFDD-BA48-BF9D-F3C8FF892503}" srcOrd="5" destOrd="0" presId="urn:microsoft.com/office/officeart/2009/3/layout/HorizontalOrganizationChart"/>
    <dgm:cxn modelId="{0A568419-3756-C541-91C8-7585391FF51A}" type="presParOf" srcId="{31E814C1-FFDD-BA48-BF9D-F3C8FF892503}" destId="{1780440E-D92A-B040-A710-F8D875101E05}" srcOrd="0" destOrd="0" presId="urn:microsoft.com/office/officeart/2009/3/layout/HorizontalOrganizationChart"/>
    <dgm:cxn modelId="{21C606D5-1D93-0A43-B48C-6F6FAF13E8A5}" type="presParOf" srcId="{1780440E-D92A-B040-A710-F8D875101E05}" destId="{A73C4A40-2D47-BF42-9EF8-B3BEE9451F45}" srcOrd="0" destOrd="0" presId="urn:microsoft.com/office/officeart/2009/3/layout/HorizontalOrganizationChart"/>
    <dgm:cxn modelId="{43F0F637-84CC-5647-9F6D-50406364F056}" type="presParOf" srcId="{1780440E-D92A-B040-A710-F8D875101E05}" destId="{BCDD8BD9-F9D2-4C44-AB56-5005F5FB7B08}" srcOrd="1" destOrd="0" presId="urn:microsoft.com/office/officeart/2009/3/layout/HorizontalOrganizationChart"/>
    <dgm:cxn modelId="{EF342036-A6C5-1944-B9B0-943F6F65E5DA}" type="presParOf" srcId="{31E814C1-FFDD-BA48-BF9D-F3C8FF892503}" destId="{B22D4294-1D49-E046-9CF9-7B480D0762E6}" srcOrd="1" destOrd="0" presId="urn:microsoft.com/office/officeart/2009/3/layout/HorizontalOrganizationChart"/>
    <dgm:cxn modelId="{3BB6172D-FF18-FD44-A0E1-D0F4B7E8F30A}" type="presParOf" srcId="{31E814C1-FFDD-BA48-BF9D-F3C8FF892503}" destId="{E1D0C206-488D-6348-BEA7-1FE8B1679EF7}" srcOrd="2" destOrd="0" presId="urn:microsoft.com/office/officeart/2009/3/layout/HorizontalOrganizationChart"/>
    <dgm:cxn modelId="{15DEE227-5EE8-3042-9063-228626BC94D0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2000" b="1" dirty="0">
              <a:latin typeface="SimHei" charset="-122"/>
              <a:ea typeface="SimHei" charset="-122"/>
              <a:cs typeface="SimHei" charset="-122"/>
            </a:rPr>
            <a:t>企业管理概论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2000" b="1" dirty="0">
              <a:latin typeface="SimHei" charset="-122"/>
              <a:ea typeface="SimHei" charset="-122"/>
              <a:cs typeface="SimHei" charset="-122"/>
            </a:rPr>
            <a:t>企业及其形式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CN" altLang="en-US" sz="2000" b="1" dirty="0">
              <a:latin typeface="SimHei" charset="-122"/>
              <a:ea typeface="SimHei" charset="-122"/>
              <a:cs typeface="SimHei" charset="-122"/>
            </a:rPr>
            <a:t>企业管理概述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2000" b="1" dirty="0">
              <a:latin typeface="SimHei" charset="-122"/>
              <a:ea typeface="SimHei" charset="-122"/>
              <a:cs typeface="SimHei" charset="-122"/>
            </a:rPr>
            <a:t>企业管理理论与实践的产生和发展</a:t>
          </a: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/>
        </a:p>
      </dgm:t>
    </dgm:pt>
    <dgm:pt modelId="{23F1803F-276C-8041-9B7B-082F2BD1E946}">
      <dgm:prSet custT="1"/>
      <dgm:spPr/>
      <dgm:t>
        <a:bodyPr/>
        <a:lstStyle/>
        <a:p>
          <a:r>
            <a:rPr lang="zh-CN" altLang="en-US" sz="2000" b="1" dirty="0">
              <a:latin typeface="SimHei" charset="-122"/>
              <a:ea typeface="SimHei" charset="-122"/>
              <a:cs typeface="SimHei" charset="-122"/>
            </a:rPr>
            <a:t>网络时代的企业环境</a:t>
          </a:r>
        </a:p>
      </dgm:t>
    </dgm:pt>
    <dgm:pt modelId="{5E91D41B-332E-E54E-BBB2-1256B9CC48C7}" type="parTrans" cxnId="{51A0D708-C959-D74C-AB5D-714B7FABEAEE}">
      <dgm:prSet/>
      <dgm:spPr/>
      <dgm:t>
        <a:bodyPr/>
        <a:lstStyle/>
        <a:p>
          <a:endParaRPr lang="zh-CN" altLang="en-US"/>
        </a:p>
      </dgm:t>
    </dgm:pt>
    <dgm:pt modelId="{A4A747C8-04CB-3145-88B3-093091584144}" type="sibTrans" cxnId="{51A0D708-C959-D74C-AB5D-714B7FABEAEE}">
      <dgm:prSet/>
      <dgm:spPr/>
      <dgm:t>
        <a:bodyPr/>
        <a:lstStyle/>
        <a:p>
          <a:endParaRPr lang="zh-CN" altLang="en-US"/>
        </a:p>
      </dgm:t>
    </dgm:pt>
    <dgm:pt modelId="{7859404A-F2FC-2C48-AA46-F509ECEE6B31}">
      <dgm:prSet custT="1"/>
      <dgm:spPr/>
      <dgm:t>
        <a:bodyPr/>
        <a:lstStyle/>
        <a:p>
          <a:r>
            <a:rPr lang="zh-CN" altLang="en-US" sz="2000" b="1" dirty="0">
              <a:latin typeface="SimHei" charset="-122"/>
              <a:ea typeface="SimHei" charset="-122"/>
              <a:cs typeface="SimHei" charset="-122"/>
            </a:rPr>
            <a:t>网络时代企业管理的变革</a:t>
          </a:r>
        </a:p>
      </dgm:t>
    </dgm:pt>
    <dgm:pt modelId="{082ECBEE-C2C7-4949-86B1-6B928BF803C2}" type="parTrans" cxnId="{20C1FE7A-4B34-AA48-A07D-90CA165F3112}">
      <dgm:prSet/>
      <dgm:spPr/>
      <dgm:t>
        <a:bodyPr/>
        <a:lstStyle/>
        <a:p>
          <a:endParaRPr lang="zh-CN" altLang="en-US"/>
        </a:p>
      </dgm:t>
    </dgm:pt>
    <dgm:pt modelId="{284844EE-6F45-4240-B30D-C9558468DF08}" type="sibTrans" cxnId="{20C1FE7A-4B34-AA48-A07D-90CA165F3112}">
      <dgm:prSet/>
      <dgm:spPr/>
      <dgm:t>
        <a:bodyPr/>
        <a:lstStyle/>
        <a:p>
          <a:endParaRPr lang="zh-CN" altLang="en-US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5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5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5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5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5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5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5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5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5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97BD78E0-6CC9-224B-9FDD-F11EE9BF8DF0}" type="pres">
      <dgm:prSet presAssocID="{5E91D41B-332E-E54E-BBB2-1256B9CC48C7}" presName="Name64" presStyleLbl="parChTrans1D2" presStyleIdx="3" presStyleCnt="5"/>
      <dgm:spPr/>
    </dgm:pt>
    <dgm:pt modelId="{F5564F5E-C23C-6041-B185-3508736BC161}" type="pres">
      <dgm:prSet presAssocID="{23F1803F-276C-8041-9B7B-082F2BD1E946}" presName="hierRoot2" presStyleCnt="0">
        <dgm:presLayoutVars>
          <dgm:hierBranch val="init"/>
        </dgm:presLayoutVars>
      </dgm:prSet>
      <dgm:spPr/>
    </dgm:pt>
    <dgm:pt modelId="{730C15AF-A2E3-334E-9C4F-2DA8AC61AB90}" type="pres">
      <dgm:prSet presAssocID="{23F1803F-276C-8041-9B7B-082F2BD1E946}" presName="rootComposite" presStyleCnt="0"/>
      <dgm:spPr/>
    </dgm:pt>
    <dgm:pt modelId="{19BA56B5-C34A-B64D-A239-C962FAC6DE3A}" type="pres">
      <dgm:prSet presAssocID="{23F1803F-276C-8041-9B7B-082F2BD1E946}" presName="rootText" presStyleLbl="node2" presStyleIdx="3" presStyleCnt="5">
        <dgm:presLayoutVars>
          <dgm:chPref val="3"/>
        </dgm:presLayoutVars>
      </dgm:prSet>
      <dgm:spPr/>
    </dgm:pt>
    <dgm:pt modelId="{B13D6842-7E74-6E4A-B081-886229548982}" type="pres">
      <dgm:prSet presAssocID="{23F1803F-276C-8041-9B7B-082F2BD1E946}" presName="rootConnector" presStyleLbl="node2" presStyleIdx="3" presStyleCnt="5"/>
      <dgm:spPr/>
    </dgm:pt>
    <dgm:pt modelId="{DA228DBB-51B5-1545-814C-2E0469298B4C}" type="pres">
      <dgm:prSet presAssocID="{23F1803F-276C-8041-9B7B-082F2BD1E946}" presName="hierChild4" presStyleCnt="0"/>
      <dgm:spPr/>
    </dgm:pt>
    <dgm:pt modelId="{D334E96E-D664-3443-8496-4E437BC45B67}" type="pres">
      <dgm:prSet presAssocID="{23F1803F-276C-8041-9B7B-082F2BD1E946}" presName="hierChild5" presStyleCnt="0"/>
      <dgm:spPr/>
    </dgm:pt>
    <dgm:pt modelId="{DB74F6B7-48F3-A347-9D02-3848B3882D19}" type="pres">
      <dgm:prSet presAssocID="{082ECBEE-C2C7-4949-86B1-6B928BF803C2}" presName="Name64" presStyleLbl="parChTrans1D2" presStyleIdx="4" presStyleCnt="5"/>
      <dgm:spPr/>
    </dgm:pt>
    <dgm:pt modelId="{B6FF38B1-94EE-5848-8043-BF3B363E5E43}" type="pres">
      <dgm:prSet presAssocID="{7859404A-F2FC-2C48-AA46-F509ECEE6B31}" presName="hierRoot2" presStyleCnt="0">
        <dgm:presLayoutVars>
          <dgm:hierBranch val="init"/>
        </dgm:presLayoutVars>
      </dgm:prSet>
      <dgm:spPr/>
    </dgm:pt>
    <dgm:pt modelId="{CC2D7BE5-7000-3C48-AA1F-2B56512EECB1}" type="pres">
      <dgm:prSet presAssocID="{7859404A-F2FC-2C48-AA46-F509ECEE6B31}" presName="rootComposite" presStyleCnt="0"/>
      <dgm:spPr/>
    </dgm:pt>
    <dgm:pt modelId="{4E99FFF1-F2C8-4947-9B7B-F4C0FDBD7B17}" type="pres">
      <dgm:prSet presAssocID="{7859404A-F2FC-2C48-AA46-F509ECEE6B31}" presName="rootText" presStyleLbl="node2" presStyleIdx="4" presStyleCnt="5">
        <dgm:presLayoutVars>
          <dgm:chPref val="3"/>
        </dgm:presLayoutVars>
      </dgm:prSet>
      <dgm:spPr/>
    </dgm:pt>
    <dgm:pt modelId="{CBC1B020-7022-2B49-8F5F-7E3168D6587A}" type="pres">
      <dgm:prSet presAssocID="{7859404A-F2FC-2C48-AA46-F509ECEE6B31}" presName="rootConnector" presStyleLbl="node2" presStyleIdx="4" presStyleCnt="5"/>
      <dgm:spPr/>
    </dgm:pt>
    <dgm:pt modelId="{8C9C17CE-7CBB-7446-A701-923744A6075A}" type="pres">
      <dgm:prSet presAssocID="{7859404A-F2FC-2C48-AA46-F509ECEE6B31}" presName="hierChild4" presStyleCnt="0"/>
      <dgm:spPr/>
    </dgm:pt>
    <dgm:pt modelId="{430A0D5E-F21F-B747-8E3B-3F16B06130DD}" type="pres">
      <dgm:prSet presAssocID="{7859404A-F2FC-2C48-AA46-F509ECEE6B3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1A0D708-C959-D74C-AB5D-714B7FABEAEE}" srcId="{9AC2E227-803C-4016-BF2C-9291B6CAA290}" destId="{23F1803F-276C-8041-9B7B-082F2BD1E946}" srcOrd="3" destOrd="0" parTransId="{5E91D41B-332E-E54E-BBB2-1256B9CC48C7}" sibTransId="{A4A747C8-04CB-3145-88B3-093091584144}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D8BB8423-1AF1-E44D-A4FE-A47D74ABB45B}" type="presOf" srcId="{3FA44A42-E0AE-412C-8071-9A37D30DD567}" destId="{CBD704CC-8D6F-4C39-AFA6-3825EE74A965}" srcOrd="1" destOrd="0" presId="urn:microsoft.com/office/officeart/2009/3/layout/HorizontalOrganizationChart"/>
    <dgm:cxn modelId="{6532F94A-3551-4343-A3F5-ECFE5AC2AF3A}" type="presOf" srcId="{87585F0D-6A81-F747-99EB-D14B33EBB618}" destId="{A73C4A40-2D47-BF42-9EF8-B3BEE9451F45}" srcOrd="0" destOrd="0" presId="urn:microsoft.com/office/officeart/2009/3/layout/HorizontalOrganizationChart"/>
    <dgm:cxn modelId="{817E834D-E940-454A-BBD8-CE3D66F4AC52}" type="presOf" srcId="{23F1803F-276C-8041-9B7B-082F2BD1E946}" destId="{B13D6842-7E74-6E4A-B081-886229548982}" srcOrd="1" destOrd="0" presId="urn:microsoft.com/office/officeart/2009/3/layout/HorizontalOrganizationChart"/>
    <dgm:cxn modelId="{96070B51-2FA2-E845-A63F-59AB3BFA2E8E}" type="presOf" srcId="{F05BBA42-D7AF-4BA0-8C3F-85B1FE28E48F}" destId="{18DB143D-9E27-4E02-AFA5-F665953CBC10}" srcOrd="0" destOrd="0" presId="urn:microsoft.com/office/officeart/2009/3/layout/HorizontalOrganizationChart"/>
    <dgm:cxn modelId="{01ECBD5E-FDAF-E842-8E28-2D93BC80E468}" type="presOf" srcId="{23F1803F-276C-8041-9B7B-082F2BD1E946}" destId="{19BA56B5-C34A-B64D-A239-C962FAC6DE3A}" srcOrd="0" destOrd="0" presId="urn:microsoft.com/office/officeart/2009/3/layout/HorizontalOrganizationChart"/>
    <dgm:cxn modelId="{CCA55071-76A1-7E49-8FAF-CECA1086ED00}" type="presOf" srcId="{7638F483-EC40-4669-A117-0C6040B4A66B}" destId="{86A07B8D-FF15-4EFF-8681-05A46BF1E797}" srcOrd="0" destOrd="0" presId="urn:microsoft.com/office/officeart/2009/3/layout/HorizontalOrganizationChart"/>
    <dgm:cxn modelId="{20C1FE7A-4B34-AA48-A07D-90CA165F3112}" srcId="{9AC2E227-803C-4016-BF2C-9291B6CAA290}" destId="{7859404A-F2FC-2C48-AA46-F509ECEE6B31}" srcOrd="4" destOrd="0" parTransId="{082ECBEE-C2C7-4949-86B1-6B928BF803C2}" sibTransId="{284844EE-6F45-4240-B30D-C9558468DF08}"/>
    <dgm:cxn modelId="{9454F27D-1AA9-364B-9D89-144A67154E92}" type="presOf" srcId="{7859404A-F2FC-2C48-AA46-F509ECEE6B31}" destId="{4E99FFF1-F2C8-4947-9B7B-F4C0FDBD7B17}" srcOrd="0" destOrd="0" presId="urn:microsoft.com/office/officeart/2009/3/layout/HorizontalOrganizationChart"/>
    <dgm:cxn modelId="{5C95B380-9F88-9B46-B99D-54DE4F816330}" type="presOf" srcId="{87585F0D-6A81-F747-99EB-D14B33EBB618}" destId="{BCDD8BD9-F9D2-4C44-AB56-5005F5FB7B08}" srcOrd="1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AD5104AC-81D9-014B-91CE-EE2944C33029}" type="presOf" srcId="{7638F483-EC40-4669-A117-0C6040B4A66B}" destId="{A4529214-DB2D-4B21-8831-F60F2A376559}" srcOrd="1" destOrd="0" presId="urn:microsoft.com/office/officeart/2009/3/layout/HorizontalOrganizationChart"/>
    <dgm:cxn modelId="{8BF44DC0-F44F-2541-A590-8B1913E19F4D}" type="presOf" srcId="{3FA44A42-E0AE-412C-8071-9A37D30DD567}" destId="{22C8BBC7-02FA-4EF0-899A-834C1FEE39E3}" srcOrd="0" destOrd="0" presId="urn:microsoft.com/office/officeart/2009/3/layout/HorizontalOrganizationChart"/>
    <dgm:cxn modelId="{6B90FAC4-2052-9D45-9AE4-0B6BF1ACE52A}" type="presOf" srcId="{57E64457-75B6-40DF-86BF-80888D7FBBC5}" destId="{72A5A8A1-C34D-4CC9-B014-4EDC4C60B5CB}" srcOrd="0" destOrd="0" presId="urn:microsoft.com/office/officeart/2009/3/layout/HorizontalOrganizationChart"/>
    <dgm:cxn modelId="{AB7AE6CB-BA89-0944-907D-5B2C7E2DC156}" type="presOf" srcId="{7859404A-F2FC-2C48-AA46-F509ECEE6B31}" destId="{CBC1B020-7022-2B49-8F5F-7E3168D6587A}" srcOrd="1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205FB9CD-5A5E-9C4A-BD59-95BEF2AE6B54}" type="presOf" srcId="{E2369F6E-DA59-4F6E-BD69-6CAA013A82BE}" destId="{CD82D2C2-9EF5-4CA0-9CEE-9265A38A1F4A}" srcOrd="0" destOrd="0" presId="urn:microsoft.com/office/officeart/2009/3/layout/HorizontalOrganizationChart"/>
    <dgm:cxn modelId="{554633DE-38D4-4449-A0DF-61FDE40B9548}" type="presOf" srcId="{9AC2E227-803C-4016-BF2C-9291B6CAA290}" destId="{9CD41DA5-A8A9-4189-B933-DCF665F7DF2D}" srcOrd="1" destOrd="0" presId="urn:microsoft.com/office/officeart/2009/3/layout/HorizontalOrganizationChart"/>
    <dgm:cxn modelId="{1C6A71E2-056A-BF4D-9220-F722456F7A64}" type="presOf" srcId="{9AC2E227-803C-4016-BF2C-9291B6CAA290}" destId="{2A2AFDF2-2568-44F8-842C-3BFD70D9F2B1}" srcOrd="0" destOrd="0" presId="urn:microsoft.com/office/officeart/2009/3/layout/HorizontalOrganizationChart"/>
    <dgm:cxn modelId="{EC0330E4-0782-6942-A50F-C448FDBF5F0A}" type="presOf" srcId="{082ECBEE-C2C7-4949-86B1-6B928BF803C2}" destId="{DB74F6B7-48F3-A347-9D02-3848B3882D19}" srcOrd="0" destOrd="0" presId="urn:microsoft.com/office/officeart/2009/3/layout/HorizontalOrganizationChart"/>
    <dgm:cxn modelId="{BB2840FF-98BB-0443-A67E-63ECF9A0B5D1}" type="presOf" srcId="{5E91D41B-332E-E54E-BBB2-1256B9CC48C7}" destId="{97BD78E0-6CC9-224B-9FDD-F11EE9BF8DF0}" srcOrd="0" destOrd="0" presId="urn:microsoft.com/office/officeart/2009/3/layout/HorizontalOrganizationChart"/>
    <dgm:cxn modelId="{6E72D3FF-BF8B-D945-9E68-DCDF6C4F047E}" type="presOf" srcId="{18A5DCF8-381A-9740-A1DC-D1A5033A3647}" destId="{B94BF64B-9716-424E-A851-42E8E7B2B9A7}" srcOrd="0" destOrd="0" presId="urn:microsoft.com/office/officeart/2009/3/layout/HorizontalOrganizationChart"/>
    <dgm:cxn modelId="{CDFA95CC-8492-7847-AA59-8F5507F611EF}" type="presParOf" srcId="{18DB143D-9E27-4E02-AFA5-F665953CBC10}" destId="{07E01157-B979-4F6B-B892-75DB2A2B8B0F}" srcOrd="0" destOrd="0" presId="urn:microsoft.com/office/officeart/2009/3/layout/HorizontalOrganizationChart"/>
    <dgm:cxn modelId="{04F29376-8ACC-FD4B-9413-84A668254182}" type="presParOf" srcId="{07E01157-B979-4F6B-B892-75DB2A2B8B0F}" destId="{F686C23F-604E-4653-B2CB-27DBB6BED631}" srcOrd="0" destOrd="0" presId="urn:microsoft.com/office/officeart/2009/3/layout/HorizontalOrganizationChart"/>
    <dgm:cxn modelId="{FCE7C208-58AB-074D-8B30-72EA950A4091}" type="presParOf" srcId="{F686C23F-604E-4653-B2CB-27DBB6BED631}" destId="{2A2AFDF2-2568-44F8-842C-3BFD70D9F2B1}" srcOrd="0" destOrd="0" presId="urn:microsoft.com/office/officeart/2009/3/layout/HorizontalOrganizationChart"/>
    <dgm:cxn modelId="{14D4B9CE-CD36-1445-ACCB-56D89D1DF042}" type="presParOf" srcId="{F686C23F-604E-4653-B2CB-27DBB6BED631}" destId="{9CD41DA5-A8A9-4189-B933-DCF665F7DF2D}" srcOrd="1" destOrd="0" presId="urn:microsoft.com/office/officeart/2009/3/layout/HorizontalOrganizationChart"/>
    <dgm:cxn modelId="{81160A5F-E558-AA40-97D4-63BAC531BA90}" type="presParOf" srcId="{07E01157-B979-4F6B-B892-75DB2A2B8B0F}" destId="{96876921-77F4-4E08-9148-E99125692808}" srcOrd="1" destOrd="0" presId="urn:microsoft.com/office/officeart/2009/3/layout/HorizontalOrganizationChart"/>
    <dgm:cxn modelId="{C5DA3F66-146E-054F-A98B-F919B67C1684}" type="presParOf" srcId="{96876921-77F4-4E08-9148-E99125692808}" destId="{CD82D2C2-9EF5-4CA0-9CEE-9265A38A1F4A}" srcOrd="0" destOrd="0" presId="urn:microsoft.com/office/officeart/2009/3/layout/HorizontalOrganizationChart"/>
    <dgm:cxn modelId="{BA39F058-D065-1E48-856A-ED74E7A08506}" type="presParOf" srcId="{96876921-77F4-4E08-9148-E99125692808}" destId="{9441C830-A66B-4AFB-9252-8069549D4F0A}" srcOrd="1" destOrd="0" presId="urn:microsoft.com/office/officeart/2009/3/layout/HorizontalOrganizationChart"/>
    <dgm:cxn modelId="{472BF566-A4CC-C840-B496-6789969D6B4D}" type="presParOf" srcId="{9441C830-A66B-4AFB-9252-8069549D4F0A}" destId="{FEAC7974-4462-4948-9F19-4D53C38CC88A}" srcOrd="0" destOrd="0" presId="urn:microsoft.com/office/officeart/2009/3/layout/HorizontalOrganizationChart"/>
    <dgm:cxn modelId="{0F70BC6D-3750-0349-AD87-B289A6E6966F}" type="presParOf" srcId="{FEAC7974-4462-4948-9F19-4D53C38CC88A}" destId="{22C8BBC7-02FA-4EF0-899A-834C1FEE39E3}" srcOrd="0" destOrd="0" presId="urn:microsoft.com/office/officeart/2009/3/layout/HorizontalOrganizationChart"/>
    <dgm:cxn modelId="{B16060B5-6901-B245-9089-138C4362B88F}" type="presParOf" srcId="{FEAC7974-4462-4948-9F19-4D53C38CC88A}" destId="{CBD704CC-8D6F-4C39-AFA6-3825EE74A965}" srcOrd="1" destOrd="0" presId="urn:microsoft.com/office/officeart/2009/3/layout/HorizontalOrganizationChart"/>
    <dgm:cxn modelId="{F023D489-FA29-5E41-97DB-8DB4D33B69BC}" type="presParOf" srcId="{9441C830-A66B-4AFB-9252-8069549D4F0A}" destId="{C4FE27A9-6818-468D-8F72-5DEAE64958BC}" srcOrd="1" destOrd="0" presId="urn:microsoft.com/office/officeart/2009/3/layout/HorizontalOrganizationChart"/>
    <dgm:cxn modelId="{E0B2EBE8-6857-2943-805A-64F89432918C}" type="presParOf" srcId="{9441C830-A66B-4AFB-9252-8069549D4F0A}" destId="{B9E24DCA-DEF6-41DD-8228-40542DF88903}" srcOrd="2" destOrd="0" presId="urn:microsoft.com/office/officeart/2009/3/layout/HorizontalOrganizationChart"/>
    <dgm:cxn modelId="{CE85FF60-F364-CF4A-B2A3-8C7B88A5919E}" type="presParOf" srcId="{96876921-77F4-4E08-9148-E99125692808}" destId="{72A5A8A1-C34D-4CC9-B014-4EDC4C60B5CB}" srcOrd="2" destOrd="0" presId="urn:microsoft.com/office/officeart/2009/3/layout/HorizontalOrganizationChart"/>
    <dgm:cxn modelId="{31023086-111D-EE48-84CC-A02B00E6B597}" type="presParOf" srcId="{96876921-77F4-4E08-9148-E99125692808}" destId="{99464D45-2B22-432F-8F6C-3394CEC310A7}" srcOrd="3" destOrd="0" presId="urn:microsoft.com/office/officeart/2009/3/layout/HorizontalOrganizationChart"/>
    <dgm:cxn modelId="{4F571832-2C05-0D4E-A307-FBDED05777A7}" type="presParOf" srcId="{99464D45-2B22-432F-8F6C-3394CEC310A7}" destId="{7EEFA05D-0146-474D-BB41-35A44BBAC0EB}" srcOrd="0" destOrd="0" presId="urn:microsoft.com/office/officeart/2009/3/layout/HorizontalOrganizationChart"/>
    <dgm:cxn modelId="{36231822-F10F-274E-9B84-E00F6F36E278}" type="presParOf" srcId="{7EEFA05D-0146-474D-BB41-35A44BBAC0EB}" destId="{86A07B8D-FF15-4EFF-8681-05A46BF1E797}" srcOrd="0" destOrd="0" presId="urn:microsoft.com/office/officeart/2009/3/layout/HorizontalOrganizationChart"/>
    <dgm:cxn modelId="{99A0C381-1159-3549-9586-D602C01CE9AF}" type="presParOf" srcId="{7EEFA05D-0146-474D-BB41-35A44BBAC0EB}" destId="{A4529214-DB2D-4B21-8831-F60F2A376559}" srcOrd="1" destOrd="0" presId="urn:microsoft.com/office/officeart/2009/3/layout/HorizontalOrganizationChart"/>
    <dgm:cxn modelId="{6B2DEEAA-C532-FD4C-9F9C-B1DCC368F888}" type="presParOf" srcId="{99464D45-2B22-432F-8F6C-3394CEC310A7}" destId="{4C9D6515-EA4F-4DBF-A8FE-0711C70136B1}" srcOrd="1" destOrd="0" presId="urn:microsoft.com/office/officeart/2009/3/layout/HorizontalOrganizationChart"/>
    <dgm:cxn modelId="{F30A040D-4215-ED4C-BFD4-3E3892EA83DF}" type="presParOf" srcId="{99464D45-2B22-432F-8F6C-3394CEC310A7}" destId="{686779DB-34D3-4F60-84B6-A35826FF3C2A}" srcOrd="2" destOrd="0" presId="urn:microsoft.com/office/officeart/2009/3/layout/HorizontalOrganizationChart"/>
    <dgm:cxn modelId="{6BC2F673-2488-1D47-AF7A-2B8C5EB05EB8}" type="presParOf" srcId="{96876921-77F4-4E08-9148-E99125692808}" destId="{B94BF64B-9716-424E-A851-42E8E7B2B9A7}" srcOrd="4" destOrd="0" presId="urn:microsoft.com/office/officeart/2009/3/layout/HorizontalOrganizationChart"/>
    <dgm:cxn modelId="{0CDF4090-FC04-944A-B2D5-8E1245C9B64B}" type="presParOf" srcId="{96876921-77F4-4E08-9148-E99125692808}" destId="{31E814C1-FFDD-BA48-BF9D-F3C8FF892503}" srcOrd="5" destOrd="0" presId="urn:microsoft.com/office/officeart/2009/3/layout/HorizontalOrganizationChart"/>
    <dgm:cxn modelId="{E31EE735-E0EB-494F-8815-1A27166FE640}" type="presParOf" srcId="{31E814C1-FFDD-BA48-BF9D-F3C8FF892503}" destId="{1780440E-D92A-B040-A710-F8D875101E05}" srcOrd="0" destOrd="0" presId="urn:microsoft.com/office/officeart/2009/3/layout/HorizontalOrganizationChart"/>
    <dgm:cxn modelId="{D9A55488-B38E-9C41-B276-D1027AC70A43}" type="presParOf" srcId="{1780440E-D92A-B040-A710-F8D875101E05}" destId="{A73C4A40-2D47-BF42-9EF8-B3BEE9451F45}" srcOrd="0" destOrd="0" presId="urn:microsoft.com/office/officeart/2009/3/layout/HorizontalOrganizationChart"/>
    <dgm:cxn modelId="{360BE5E8-2985-E249-86F3-EDDD78A99A69}" type="presParOf" srcId="{1780440E-D92A-B040-A710-F8D875101E05}" destId="{BCDD8BD9-F9D2-4C44-AB56-5005F5FB7B08}" srcOrd="1" destOrd="0" presId="urn:microsoft.com/office/officeart/2009/3/layout/HorizontalOrganizationChart"/>
    <dgm:cxn modelId="{D848B801-11B6-654C-90E9-DD7ADBBB7E73}" type="presParOf" srcId="{31E814C1-FFDD-BA48-BF9D-F3C8FF892503}" destId="{B22D4294-1D49-E046-9CF9-7B480D0762E6}" srcOrd="1" destOrd="0" presId="urn:microsoft.com/office/officeart/2009/3/layout/HorizontalOrganizationChart"/>
    <dgm:cxn modelId="{C83A3B05-B4C6-E04E-83B2-D2FD7304DBAD}" type="presParOf" srcId="{31E814C1-FFDD-BA48-BF9D-F3C8FF892503}" destId="{E1D0C206-488D-6348-BEA7-1FE8B1679EF7}" srcOrd="2" destOrd="0" presId="urn:microsoft.com/office/officeart/2009/3/layout/HorizontalOrganizationChart"/>
    <dgm:cxn modelId="{773D76C0-9F0B-0148-93D9-50C0D4646829}" type="presParOf" srcId="{96876921-77F4-4E08-9148-E99125692808}" destId="{97BD78E0-6CC9-224B-9FDD-F11EE9BF8DF0}" srcOrd="6" destOrd="0" presId="urn:microsoft.com/office/officeart/2009/3/layout/HorizontalOrganizationChart"/>
    <dgm:cxn modelId="{738997EF-43F3-D149-9015-1FEF864ED2BD}" type="presParOf" srcId="{96876921-77F4-4E08-9148-E99125692808}" destId="{F5564F5E-C23C-6041-B185-3508736BC161}" srcOrd="7" destOrd="0" presId="urn:microsoft.com/office/officeart/2009/3/layout/HorizontalOrganizationChart"/>
    <dgm:cxn modelId="{E20F277C-8910-8B4B-98C9-45FB37115E67}" type="presParOf" srcId="{F5564F5E-C23C-6041-B185-3508736BC161}" destId="{730C15AF-A2E3-334E-9C4F-2DA8AC61AB90}" srcOrd="0" destOrd="0" presId="urn:microsoft.com/office/officeart/2009/3/layout/HorizontalOrganizationChart"/>
    <dgm:cxn modelId="{AB089E31-C2A7-F949-8086-FBFD115AAE71}" type="presParOf" srcId="{730C15AF-A2E3-334E-9C4F-2DA8AC61AB90}" destId="{19BA56B5-C34A-B64D-A239-C962FAC6DE3A}" srcOrd="0" destOrd="0" presId="urn:microsoft.com/office/officeart/2009/3/layout/HorizontalOrganizationChart"/>
    <dgm:cxn modelId="{135E68FA-D020-1445-A664-A898C3C8017C}" type="presParOf" srcId="{730C15AF-A2E3-334E-9C4F-2DA8AC61AB90}" destId="{B13D6842-7E74-6E4A-B081-886229548982}" srcOrd="1" destOrd="0" presId="urn:microsoft.com/office/officeart/2009/3/layout/HorizontalOrganizationChart"/>
    <dgm:cxn modelId="{3F50B1D4-5F86-B643-9984-ED838842C6FD}" type="presParOf" srcId="{F5564F5E-C23C-6041-B185-3508736BC161}" destId="{DA228DBB-51B5-1545-814C-2E0469298B4C}" srcOrd="1" destOrd="0" presId="urn:microsoft.com/office/officeart/2009/3/layout/HorizontalOrganizationChart"/>
    <dgm:cxn modelId="{1B7BB0AD-CBC9-3A44-9681-DB540BAD9A94}" type="presParOf" srcId="{F5564F5E-C23C-6041-B185-3508736BC161}" destId="{D334E96E-D664-3443-8496-4E437BC45B67}" srcOrd="2" destOrd="0" presId="urn:microsoft.com/office/officeart/2009/3/layout/HorizontalOrganizationChart"/>
    <dgm:cxn modelId="{26154F08-EE0B-8F43-BBD1-EA69C379465F}" type="presParOf" srcId="{96876921-77F4-4E08-9148-E99125692808}" destId="{DB74F6B7-48F3-A347-9D02-3848B3882D19}" srcOrd="8" destOrd="0" presId="urn:microsoft.com/office/officeart/2009/3/layout/HorizontalOrganizationChart"/>
    <dgm:cxn modelId="{F5DBEA4B-99B9-1540-B7CA-159B6DCEF21B}" type="presParOf" srcId="{96876921-77F4-4E08-9148-E99125692808}" destId="{B6FF38B1-94EE-5848-8043-BF3B363E5E43}" srcOrd="9" destOrd="0" presId="urn:microsoft.com/office/officeart/2009/3/layout/HorizontalOrganizationChart"/>
    <dgm:cxn modelId="{34833071-0D2C-5C4D-BC50-82A462C25F07}" type="presParOf" srcId="{B6FF38B1-94EE-5848-8043-BF3B363E5E43}" destId="{CC2D7BE5-7000-3C48-AA1F-2B56512EECB1}" srcOrd="0" destOrd="0" presId="urn:microsoft.com/office/officeart/2009/3/layout/HorizontalOrganizationChart"/>
    <dgm:cxn modelId="{0ACA38CD-9F81-E04F-85A4-719176F3C63B}" type="presParOf" srcId="{CC2D7BE5-7000-3C48-AA1F-2B56512EECB1}" destId="{4E99FFF1-F2C8-4947-9B7B-F4C0FDBD7B17}" srcOrd="0" destOrd="0" presId="urn:microsoft.com/office/officeart/2009/3/layout/HorizontalOrganizationChart"/>
    <dgm:cxn modelId="{9E19CD54-AC56-CD47-9507-F1F8B2252114}" type="presParOf" srcId="{CC2D7BE5-7000-3C48-AA1F-2B56512EECB1}" destId="{CBC1B020-7022-2B49-8F5F-7E3168D6587A}" srcOrd="1" destOrd="0" presId="urn:microsoft.com/office/officeart/2009/3/layout/HorizontalOrganizationChart"/>
    <dgm:cxn modelId="{1BB7A88F-EAA7-DB47-A098-F187299B2BED}" type="presParOf" srcId="{B6FF38B1-94EE-5848-8043-BF3B363E5E43}" destId="{8C9C17CE-7CBB-7446-A701-923744A6075A}" srcOrd="1" destOrd="0" presId="urn:microsoft.com/office/officeart/2009/3/layout/HorizontalOrganizationChart"/>
    <dgm:cxn modelId="{E95085D8-8698-D041-BA18-638D007A4870}" type="presParOf" srcId="{B6FF38B1-94EE-5848-8043-BF3B363E5E43}" destId="{430A0D5E-F21F-B747-8E3B-3F16B06130DD}" srcOrd="2" destOrd="0" presId="urn:microsoft.com/office/officeart/2009/3/layout/HorizontalOrganizationChart"/>
    <dgm:cxn modelId="{0F1253D4-651A-0349-9E8B-FF1717BADA2D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20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20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2000" b="1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2000" b="1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20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2000" b="1" dirty="0">
            <a:latin typeface="SimHei" charset="-122"/>
            <a:ea typeface="SimHei" charset="-122"/>
            <a:cs typeface="SimHei" charset="-122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/>
        </a:p>
      </dgm:t>
    </dgm:pt>
    <dgm:pt modelId="{6968E8DF-AF3B-704F-B014-A17497E76BEE}">
      <dgm:prSet custT="1"/>
      <dgm:spPr/>
      <dgm:t>
        <a:bodyPr/>
        <a:lstStyle/>
        <a:p>
          <a:r>
            <a:rPr lang="zh-CN" altLang="en-US" sz="2000" b="1" dirty="0">
              <a:latin typeface="SimHei" charset="-122"/>
              <a:ea typeface="SimHei" charset="-122"/>
              <a:cs typeface="SimHei" charset="-122"/>
            </a:rPr>
            <a:t>其他理论</a:t>
          </a:r>
        </a:p>
      </dgm:t>
    </dgm:pt>
    <dgm:pt modelId="{ECD774AC-DE49-A54A-BA3A-E66799ECA713}" type="parTrans" cxnId="{D8EA84AD-7A54-C242-A5D3-AFEA4E035C1B}">
      <dgm:prSet/>
      <dgm:spPr/>
      <dgm:t>
        <a:bodyPr/>
        <a:lstStyle/>
        <a:p>
          <a:endParaRPr lang="zh-CN" altLang="en-US"/>
        </a:p>
      </dgm:t>
    </dgm:pt>
    <dgm:pt modelId="{4CBFC605-96D4-214C-B0D6-6E8798D5B573}" type="sibTrans" cxnId="{D8EA84AD-7A54-C242-A5D3-AFEA4E035C1B}">
      <dgm:prSet/>
      <dgm:spPr/>
      <dgm:t>
        <a:bodyPr/>
        <a:lstStyle/>
        <a:p>
          <a:endParaRPr lang="zh-CN" altLang="en-US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4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4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4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4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4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4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4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4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4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78AC3CFE-B383-0E4B-A76D-35EF8CD55DE9}" type="pres">
      <dgm:prSet presAssocID="{ECD774AC-DE49-A54A-BA3A-E66799ECA713}" presName="Name64" presStyleLbl="parChTrans1D2" presStyleIdx="3" presStyleCnt="4"/>
      <dgm:spPr/>
    </dgm:pt>
    <dgm:pt modelId="{8656BE74-2CD8-AF4A-B662-BD5AFCE008DA}" type="pres">
      <dgm:prSet presAssocID="{6968E8DF-AF3B-704F-B014-A17497E76BEE}" presName="hierRoot2" presStyleCnt="0">
        <dgm:presLayoutVars>
          <dgm:hierBranch val="init"/>
        </dgm:presLayoutVars>
      </dgm:prSet>
      <dgm:spPr/>
    </dgm:pt>
    <dgm:pt modelId="{4E8F3F0D-80A6-0444-9C63-FB43DED5E660}" type="pres">
      <dgm:prSet presAssocID="{6968E8DF-AF3B-704F-B014-A17497E76BEE}" presName="rootComposite" presStyleCnt="0"/>
      <dgm:spPr/>
    </dgm:pt>
    <dgm:pt modelId="{DD60ECC6-673B-0F44-9AC0-9F29A5FA4466}" type="pres">
      <dgm:prSet presAssocID="{6968E8DF-AF3B-704F-B014-A17497E76BEE}" presName="rootText" presStyleLbl="node2" presStyleIdx="3" presStyleCnt="4">
        <dgm:presLayoutVars>
          <dgm:chPref val="3"/>
        </dgm:presLayoutVars>
      </dgm:prSet>
      <dgm:spPr/>
    </dgm:pt>
    <dgm:pt modelId="{33E2E3A8-E4D0-0A4C-8AC0-C6A84DF55C0F}" type="pres">
      <dgm:prSet presAssocID="{6968E8DF-AF3B-704F-B014-A17497E76BEE}" presName="rootConnector" presStyleLbl="node2" presStyleIdx="3" presStyleCnt="4"/>
      <dgm:spPr/>
    </dgm:pt>
    <dgm:pt modelId="{49B4E61C-343E-C744-8375-4EF8A522569D}" type="pres">
      <dgm:prSet presAssocID="{6968E8DF-AF3B-704F-B014-A17497E76BEE}" presName="hierChild4" presStyleCnt="0"/>
      <dgm:spPr/>
    </dgm:pt>
    <dgm:pt modelId="{37EB22C7-9C40-D045-B4DC-7ACC99955D26}" type="pres">
      <dgm:prSet presAssocID="{6968E8DF-AF3B-704F-B014-A17497E76BEE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6DFADE21-271B-7546-858F-FB096A7D822D}" type="presOf" srcId="{9AC2E227-803C-4016-BF2C-9291B6CAA290}" destId="{2A2AFDF2-2568-44F8-842C-3BFD70D9F2B1}" srcOrd="0" destOrd="0" presId="urn:microsoft.com/office/officeart/2009/3/layout/HorizontalOrganizationChart"/>
    <dgm:cxn modelId="{4467CE26-8692-694C-856C-110516EC5E57}" type="presOf" srcId="{7638F483-EC40-4669-A117-0C6040B4A66B}" destId="{86A07B8D-FF15-4EFF-8681-05A46BF1E797}" srcOrd="0" destOrd="0" presId="urn:microsoft.com/office/officeart/2009/3/layout/HorizontalOrganizationChart"/>
    <dgm:cxn modelId="{47C29B2B-107D-C241-86B0-00BEE0CA8DBF}" type="presOf" srcId="{87585F0D-6A81-F747-99EB-D14B33EBB618}" destId="{A73C4A40-2D47-BF42-9EF8-B3BEE9451F45}" srcOrd="0" destOrd="0" presId="urn:microsoft.com/office/officeart/2009/3/layout/HorizontalOrganizationChart"/>
    <dgm:cxn modelId="{CD931B37-063F-6348-9E9C-04E2633ECAEE}" type="presOf" srcId="{18A5DCF8-381A-9740-A1DC-D1A5033A3647}" destId="{B94BF64B-9716-424E-A851-42E8E7B2B9A7}" srcOrd="0" destOrd="0" presId="urn:microsoft.com/office/officeart/2009/3/layout/HorizontalOrganizationChart"/>
    <dgm:cxn modelId="{D252993E-C04E-1B45-8C77-177FDCA21823}" type="presOf" srcId="{6968E8DF-AF3B-704F-B014-A17497E76BEE}" destId="{DD60ECC6-673B-0F44-9AC0-9F29A5FA4466}" srcOrd="0" destOrd="0" presId="urn:microsoft.com/office/officeart/2009/3/layout/HorizontalOrganizationChart"/>
    <dgm:cxn modelId="{A3BCE449-0E08-8941-993E-06A4486E5D0A}" type="presOf" srcId="{9AC2E227-803C-4016-BF2C-9291B6CAA290}" destId="{9CD41DA5-A8A9-4189-B933-DCF665F7DF2D}" srcOrd="1" destOrd="0" presId="urn:microsoft.com/office/officeart/2009/3/layout/HorizontalOrganizationChart"/>
    <dgm:cxn modelId="{DC33B24C-B14F-284C-80F3-44E0056932F0}" type="presOf" srcId="{6968E8DF-AF3B-704F-B014-A17497E76BEE}" destId="{33E2E3A8-E4D0-0A4C-8AC0-C6A84DF55C0F}" srcOrd="1" destOrd="0" presId="urn:microsoft.com/office/officeart/2009/3/layout/HorizontalOrganizationChart"/>
    <dgm:cxn modelId="{ACFF3555-4021-B648-91CE-F8FF3223C661}" type="presOf" srcId="{E2369F6E-DA59-4F6E-BD69-6CAA013A82BE}" destId="{CD82D2C2-9EF5-4CA0-9CEE-9265A38A1F4A}" srcOrd="0" destOrd="0" presId="urn:microsoft.com/office/officeart/2009/3/layout/HorizontalOrganizationChart"/>
    <dgm:cxn modelId="{EE0BBF62-AF9E-4B45-BCAC-00263CF89A94}" type="presOf" srcId="{7638F483-EC40-4669-A117-0C6040B4A66B}" destId="{A4529214-DB2D-4B21-8831-F60F2A376559}" srcOrd="1" destOrd="0" presId="urn:microsoft.com/office/officeart/2009/3/layout/HorizontalOrganizationChart"/>
    <dgm:cxn modelId="{3EFC2A83-7172-2242-B08E-4562C7EFCCAA}" type="presOf" srcId="{ECD774AC-DE49-A54A-BA3A-E66799ECA713}" destId="{78AC3CFE-B383-0E4B-A76D-35EF8CD55DE9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F42963A4-8126-7C4A-AED7-91DC97452FEE}" type="presOf" srcId="{F05BBA42-D7AF-4BA0-8C3F-85B1FE28E48F}" destId="{18DB143D-9E27-4E02-AFA5-F665953CBC10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8EA84AD-7A54-C242-A5D3-AFEA4E035C1B}" srcId="{9AC2E227-803C-4016-BF2C-9291B6CAA290}" destId="{6968E8DF-AF3B-704F-B014-A17497E76BEE}" srcOrd="3" destOrd="0" parTransId="{ECD774AC-DE49-A54A-BA3A-E66799ECA713}" sibTransId="{4CBFC605-96D4-214C-B0D6-6E8798D5B573}"/>
    <dgm:cxn modelId="{2C1499C6-54BB-5E4D-AA10-36F4F5C01D1F}" type="presOf" srcId="{3FA44A42-E0AE-412C-8071-9A37D30DD567}" destId="{CBD704CC-8D6F-4C39-AFA6-3825EE74A965}" srcOrd="1" destOrd="0" presId="urn:microsoft.com/office/officeart/2009/3/layout/HorizontalOrganizationChart"/>
    <dgm:cxn modelId="{13DD11CA-3A24-AD4F-AE83-1CF95C9CC2C7}" type="presOf" srcId="{57E64457-75B6-40DF-86BF-80888D7FBBC5}" destId="{72A5A8A1-C34D-4CC9-B014-4EDC4C60B5CB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9C5444DD-F1B2-CB48-81DC-1DEC7638EE58}" type="presOf" srcId="{3FA44A42-E0AE-412C-8071-9A37D30DD567}" destId="{22C8BBC7-02FA-4EF0-899A-834C1FEE39E3}" srcOrd="0" destOrd="0" presId="urn:microsoft.com/office/officeart/2009/3/layout/HorizontalOrganizationChart"/>
    <dgm:cxn modelId="{25C445E1-8AAA-C34D-A72D-8E97EFBC9F29}" type="presOf" srcId="{87585F0D-6A81-F747-99EB-D14B33EBB618}" destId="{BCDD8BD9-F9D2-4C44-AB56-5005F5FB7B08}" srcOrd="1" destOrd="0" presId="urn:microsoft.com/office/officeart/2009/3/layout/HorizontalOrganizationChart"/>
    <dgm:cxn modelId="{B17009CC-3F3B-0B4F-AADB-4E8AAB2FFA7F}" type="presParOf" srcId="{18DB143D-9E27-4E02-AFA5-F665953CBC10}" destId="{07E01157-B979-4F6B-B892-75DB2A2B8B0F}" srcOrd="0" destOrd="0" presId="urn:microsoft.com/office/officeart/2009/3/layout/HorizontalOrganizationChart"/>
    <dgm:cxn modelId="{D0DBB669-011C-7B4B-B539-48D6DA06508A}" type="presParOf" srcId="{07E01157-B979-4F6B-B892-75DB2A2B8B0F}" destId="{F686C23F-604E-4653-B2CB-27DBB6BED631}" srcOrd="0" destOrd="0" presId="urn:microsoft.com/office/officeart/2009/3/layout/HorizontalOrganizationChart"/>
    <dgm:cxn modelId="{8012B2F0-4FA5-1246-9D03-694C9A166F82}" type="presParOf" srcId="{F686C23F-604E-4653-B2CB-27DBB6BED631}" destId="{2A2AFDF2-2568-44F8-842C-3BFD70D9F2B1}" srcOrd="0" destOrd="0" presId="urn:microsoft.com/office/officeart/2009/3/layout/HorizontalOrganizationChart"/>
    <dgm:cxn modelId="{8CD2C7A8-93D7-574F-BF4C-31AB9B7A6F8B}" type="presParOf" srcId="{F686C23F-604E-4653-B2CB-27DBB6BED631}" destId="{9CD41DA5-A8A9-4189-B933-DCF665F7DF2D}" srcOrd="1" destOrd="0" presId="urn:microsoft.com/office/officeart/2009/3/layout/HorizontalOrganizationChart"/>
    <dgm:cxn modelId="{329C6296-7B35-ED4A-9916-D4FC6EBC585B}" type="presParOf" srcId="{07E01157-B979-4F6B-B892-75DB2A2B8B0F}" destId="{96876921-77F4-4E08-9148-E99125692808}" srcOrd="1" destOrd="0" presId="urn:microsoft.com/office/officeart/2009/3/layout/HorizontalOrganizationChart"/>
    <dgm:cxn modelId="{BDD112F9-1482-6146-862F-4BB4336887F5}" type="presParOf" srcId="{96876921-77F4-4E08-9148-E99125692808}" destId="{CD82D2C2-9EF5-4CA0-9CEE-9265A38A1F4A}" srcOrd="0" destOrd="0" presId="urn:microsoft.com/office/officeart/2009/3/layout/HorizontalOrganizationChart"/>
    <dgm:cxn modelId="{CB95C597-394E-234F-B161-B9A78C45D810}" type="presParOf" srcId="{96876921-77F4-4E08-9148-E99125692808}" destId="{9441C830-A66B-4AFB-9252-8069549D4F0A}" srcOrd="1" destOrd="0" presId="urn:microsoft.com/office/officeart/2009/3/layout/HorizontalOrganizationChart"/>
    <dgm:cxn modelId="{44444DFB-E985-A444-85E2-26E82EE03C42}" type="presParOf" srcId="{9441C830-A66B-4AFB-9252-8069549D4F0A}" destId="{FEAC7974-4462-4948-9F19-4D53C38CC88A}" srcOrd="0" destOrd="0" presId="urn:microsoft.com/office/officeart/2009/3/layout/HorizontalOrganizationChart"/>
    <dgm:cxn modelId="{479DE278-608A-FC4C-99FF-C8B98230DC7F}" type="presParOf" srcId="{FEAC7974-4462-4948-9F19-4D53C38CC88A}" destId="{22C8BBC7-02FA-4EF0-899A-834C1FEE39E3}" srcOrd="0" destOrd="0" presId="urn:microsoft.com/office/officeart/2009/3/layout/HorizontalOrganizationChart"/>
    <dgm:cxn modelId="{A0242C76-E0A3-D643-A6D9-A884A7F9EF6E}" type="presParOf" srcId="{FEAC7974-4462-4948-9F19-4D53C38CC88A}" destId="{CBD704CC-8D6F-4C39-AFA6-3825EE74A965}" srcOrd="1" destOrd="0" presId="urn:microsoft.com/office/officeart/2009/3/layout/HorizontalOrganizationChart"/>
    <dgm:cxn modelId="{DB724333-9CFD-3143-A03E-941E432F26E9}" type="presParOf" srcId="{9441C830-A66B-4AFB-9252-8069549D4F0A}" destId="{C4FE27A9-6818-468D-8F72-5DEAE64958BC}" srcOrd="1" destOrd="0" presId="urn:microsoft.com/office/officeart/2009/3/layout/HorizontalOrganizationChart"/>
    <dgm:cxn modelId="{5ADB470C-FA5F-8645-BDBA-AA8A72812227}" type="presParOf" srcId="{9441C830-A66B-4AFB-9252-8069549D4F0A}" destId="{B9E24DCA-DEF6-41DD-8228-40542DF88903}" srcOrd="2" destOrd="0" presId="urn:microsoft.com/office/officeart/2009/3/layout/HorizontalOrganizationChart"/>
    <dgm:cxn modelId="{921074F8-E2F6-8644-B484-E7AC9BA6E0FB}" type="presParOf" srcId="{96876921-77F4-4E08-9148-E99125692808}" destId="{72A5A8A1-C34D-4CC9-B014-4EDC4C60B5CB}" srcOrd="2" destOrd="0" presId="urn:microsoft.com/office/officeart/2009/3/layout/HorizontalOrganizationChart"/>
    <dgm:cxn modelId="{0A391713-303A-F042-8937-D3A8D0109066}" type="presParOf" srcId="{96876921-77F4-4E08-9148-E99125692808}" destId="{99464D45-2B22-432F-8F6C-3394CEC310A7}" srcOrd="3" destOrd="0" presId="urn:microsoft.com/office/officeart/2009/3/layout/HorizontalOrganizationChart"/>
    <dgm:cxn modelId="{3F60FEDE-09E2-DE4F-8697-DE8CFDF68A57}" type="presParOf" srcId="{99464D45-2B22-432F-8F6C-3394CEC310A7}" destId="{7EEFA05D-0146-474D-BB41-35A44BBAC0EB}" srcOrd="0" destOrd="0" presId="urn:microsoft.com/office/officeart/2009/3/layout/HorizontalOrganizationChart"/>
    <dgm:cxn modelId="{6F6453C0-593B-6746-A32B-856895F6ACC5}" type="presParOf" srcId="{7EEFA05D-0146-474D-BB41-35A44BBAC0EB}" destId="{86A07B8D-FF15-4EFF-8681-05A46BF1E797}" srcOrd="0" destOrd="0" presId="urn:microsoft.com/office/officeart/2009/3/layout/HorizontalOrganizationChart"/>
    <dgm:cxn modelId="{A8E4591D-4401-874A-85EE-6CE0A2CA87AC}" type="presParOf" srcId="{7EEFA05D-0146-474D-BB41-35A44BBAC0EB}" destId="{A4529214-DB2D-4B21-8831-F60F2A376559}" srcOrd="1" destOrd="0" presId="urn:microsoft.com/office/officeart/2009/3/layout/HorizontalOrganizationChart"/>
    <dgm:cxn modelId="{043B13C6-43D1-334C-AF2F-0646383BF540}" type="presParOf" srcId="{99464D45-2B22-432F-8F6C-3394CEC310A7}" destId="{4C9D6515-EA4F-4DBF-A8FE-0711C70136B1}" srcOrd="1" destOrd="0" presId="urn:microsoft.com/office/officeart/2009/3/layout/HorizontalOrganizationChart"/>
    <dgm:cxn modelId="{829C0D7C-1789-404F-8EEC-19E7CD082DA0}" type="presParOf" srcId="{99464D45-2B22-432F-8F6C-3394CEC310A7}" destId="{686779DB-34D3-4F60-84B6-A35826FF3C2A}" srcOrd="2" destOrd="0" presId="urn:microsoft.com/office/officeart/2009/3/layout/HorizontalOrganizationChart"/>
    <dgm:cxn modelId="{7EB564F9-6792-9448-93E3-8836354AD8E8}" type="presParOf" srcId="{96876921-77F4-4E08-9148-E99125692808}" destId="{B94BF64B-9716-424E-A851-42E8E7B2B9A7}" srcOrd="4" destOrd="0" presId="urn:microsoft.com/office/officeart/2009/3/layout/HorizontalOrganizationChart"/>
    <dgm:cxn modelId="{52E9A289-E7E6-1F49-A4B8-A6593BC9F230}" type="presParOf" srcId="{96876921-77F4-4E08-9148-E99125692808}" destId="{31E814C1-FFDD-BA48-BF9D-F3C8FF892503}" srcOrd="5" destOrd="0" presId="urn:microsoft.com/office/officeart/2009/3/layout/HorizontalOrganizationChart"/>
    <dgm:cxn modelId="{07E7B3C3-3A5D-F84D-A1F4-D25E90360AFE}" type="presParOf" srcId="{31E814C1-FFDD-BA48-BF9D-F3C8FF892503}" destId="{1780440E-D92A-B040-A710-F8D875101E05}" srcOrd="0" destOrd="0" presId="urn:microsoft.com/office/officeart/2009/3/layout/HorizontalOrganizationChart"/>
    <dgm:cxn modelId="{0BC33B87-BACC-0F47-AF3B-433229F70E66}" type="presParOf" srcId="{1780440E-D92A-B040-A710-F8D875101E05}" destId="{A73C4A40-2D47-BF42-9EF8-B3BEE9451F45}" srcOrd="0" destOrd="0" presId="urn:microsoft.com/office/officeart/2009/3/layout/HorizontalOrganizationChart"/>
    <dgm:cxn modelId="{073B54A1-A8DD-FF4C-9B34-DB643104C01A}" type="presParOf" srcId="{1780440E-D92A-B040-A710-F8D875101E05}" destId="{BCDD8BD9-F9D2-4C44-AB56-5005F5FB7B08}" srcOrd="1" destOrd="0" presId="urn:microsoft.com/office/officeart/2009/3/layout/HorizontalOrganizationChart"/>
    <dgm:cxn modelId="{8F0767C6-76B5-9248-8E1D-F38984A45C0B}" type="presParOf" srcId="{31E814C1-FFDD-BA48-BF9D-F3C8FF892503}" destId="{B22D4294-1D49-E046-9CF9-7B480D0762E6}" srcOrd="1" destOrd="0" presId="urn:microsoft.com/office/officeart/2009/3/layout/HorizontalOrganizationChart"/>
    <dgm:cxn modelId="{FE71433D-D0EE-414D-A5BE-EEF552C2B663}" type="presParOf" srcId="{31E814C1-FFDD-BA48-BF9D-F3C8FF892503}" destId="{E1D0C206-488D-6348-BEA7-1FE8B1679EF7}" srcOrd="2" destOrd="0" presId="urn:microsoft.com/office/officeart/2009/3/layout/HorizontalOrganizationChart"/>
    <dgm:cxn modelId="{22DAB57A-1972-D84E-83DD-30D13DABCF17}" type="presParOf" srcId="{96876921-77F4-4E08-9148-E99125692808}" destId="{78AC3CFE-B383-0E4B-A76D-35EF8CD55DE9}" srcOrd="6" destOrd="0" presId="urn:microsoft.com/office/officeart/2009/3/layout/HorizontalOrganizationChart"/>
    <dgm:cxn modelId="{0DAD3B09-1D8C-044D-AAF2-4D974ACDEA05}" type="presParOf" srcId="{96876921-77F4-4E08-9148-E99125692808}" destId="{8656BE74-2CD8-AF4A-B662-BD5AFCE008DA}" srcOrd="7" destOrd="0" presId="urn:microsoft.com/office/officeart/2009/3/layout/HorizontalOrganizationChart"/>
    <dgm:cxn modelId="{53308170-D2FD-F54F-B881-320D4F6FD5FF}" type="presParOf" srcId="{8656BE74-2CD8-AF4A-B662-BD5AFCE008DA}" destId="{4E8F3F0D-80A6-0444-9C63-FB43DED5E660}" srcOrd="0" destOrd="0" presId="urn:microsoft.com/office/officeart/2009/3/layout/HorizontalOrganizationChart"/>
    <dgm:cxn modelId="{D7BB64CF-22AF-C141-8C15-675F40175DDD}" type="presParOf" srcId="{4E8F3F0D-80A6-0444-9C63-FB43DED5E660}" destId="{DD60ECC6-673B-0F44-9AC0-9F29A5FA4466}" srcOrd="0" destOrd="0" presId="urn:microsoft.com/office/officeart/2009/3/layout/HorizontalOrganizationChart"/>
    <dgm:cxn modelId="{7BC03929-FD7D-9B45-A912-6C1E541ADB52}" type="presParOf" srcId="{4E8F3F0D-80A6-0444-9C63-FB43DED5E660}" destId="{33E2E3A8-E4D0-0A4C-8AC0-C6A84DF55C0F}" srcOrd="1" destOrd="0" presId="urn:microsoft.com/office/officeart/2009/3/layout/HorizontalOrganizationChart"/>
    <dgm:cxn modelId="{0B511F29-F6B2-9041-A04A-6BC38863B634}" type="presParOf" srcId="{8656BE74-2CD8-AF4A-B662-BD5AFCE008DA}" destId="{49B4E61C-343E-C744-8375-4EF8A522569D}" srcOrd="1" destOrd="0" presId="urn:microsoft.com/office/officeart/2009/3/layout/HorizontalOrganizationChart"/>
    <dgm:cxn modelId="{DEFA428A-5700-B140-B1E5-1D106E2D2BEC}" type="presParOf" srcId="{8656BE74-2CD8-AF4A-B662-BD5AFCE008DA}" destId="{37EB22C7-9C40-D045-B4DC-7ACC99955D26}" srcOrd="2" destOrd="0" presId="urn:microsoft.com/office/officeart/2009/3/layout/HorizontalOrganizationChart"/>
    <dgm:cxn modelId="{58EE0B1F-EF26-F641-87A8-BD918720754B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计划职能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2A2299D-D1C2-114F-8D1C-857262A92D78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94866B4C-0863-F149-8367-A4423575F272}" type="par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38DE20A5-4242-3A4A-9AB4-C3506067F18E}" type="sib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A98E236E-3C0B-4845-80AF-652B45CFEE96}">
      <dgm:prSet custT="1"/>
      <dgm:spPr/>
      <dgm:t>
        <a:bodyPr/>
        <a:lstStyle/>
        <a:p>
          <a:r>
            <a:rPr lang="zh-CN" altLang="en-US" sz="1100" b="1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7A45670E-DA07-E940-83D3-40AD561460C3}" type="par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3C01DB0C-2003-0F46-8939-CD5A93CAFF77}" type="sib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5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5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5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5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5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5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5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5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5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2938411B-B7F5-0747-9954-7C21CD306EF4}" type="pres">
      <dgm:prSet presAssocID="{94866B4C-0863-F149-8367-A4423575F272}" presName="Name64" presStyleLbl="parChTrans1D2" presStyleIdx="3" presStyleCnt="5"/>
      <dgm:spPr/>
    </dgm:pt>
    <dgm:pt modelId="{38B19AAB-0C45-7B47-B258-A706E823594A}" type="pres">
      <dgm:prSet presAssocID="{82A2299D-D1C2-114F-8D1C-857262A92D78}" presName="hierRoot2" presStyleCnt="0">
        <dgm:presLayoutVars>
          <dgm:hierBranch val="init"/>
        </dgm:presLayoutVars>
      </dgm:prSet>
      <dgm:spPr/>
    </dgm:pt>
    <dgm:pt modelId="{C8066A73-F138-A94F-B15D-BA85728A7DD5}" type="pres">
      <dgm:prSet presAssocID="{82A2299D-D1C2-114F-8D1C-857262A92D78}" presName="rootComposite" presStyleCnt="0"/>
      <dgm:spPr/>
    </dgm:pt>
    <dgm:pt modelId="{7368840E-7568-AB46-86AB-5522C2E78B18}" type="pres">
      <dgm:prSet presAssocID="{82A2299D-D1C2-114F-8D1C-857262A92D78}" presName="rootText" presStyleLbl="node2" presStyleIdx="3" presStyleCnt="5">
        <dgm:presLayoutVars>
          <dgm:chPref val="3"/>
        </dgm:presLayoutVars>
      </dgm:prSet>
      <dgm:spPr/>
    </dgm:pt>
    <dgm:pt modelId="{115F8EA3-417D-F742-A98B-49F1C57A6F6B}" type="pres">
      <dgm:prSet presAssocID="{82A2299D-D1C2-114F-8D1C-857262A92D78}" presName="rootConnector" presStyleLbl="node2" presStyleIdx="3" presStyleCnt="5"/>
      <dgm:spPr/>
    </dgm:pt>
    <dgm:pt modelId="{804F8513-E360-E941-89B3-80F405B35DEE}" type="pres">
      <dgm:prSet presAssocID="{82A2299D-D1C2-114F-8D1C-857262A92D78}" presName="hierChild4" presStyleCnt="0"/>
      <dgm:spPr/>
    </dgm:pt>
    <dgm:pt modelId="{7AF1A68C-D35C-154C-B232-011E7249E6B2}" type="pres">
      <dgm:prSet presAssocID="{82A2299D-D1C2-114F-8D1C-857262A92D78}" presName="hierChild5" presStyleCnt="0"/>
      <dgm:spPr/>
    </dgm:pt>
    <dgm:pt modelId="{DBB6835F-57E4-3A4C-AD27-D3DE559BB53C}" type="pres">
      <dgm:prSet presAssocID="{7A45670E-DA07-E940-83D3-40AD561460C3}" presName="Name64" presStyleLbl="parChTrans1D2" presStyleIdx="4" presStyleCnt="5"/>
      <dgm:spPr/>
    </dgm:pt>
    <dgm:pt modelId="{8C6E95EF-4BD4-EF43-A077-08ADF4D176D1}" type="pres">
      <dgm:prSet presAssocID="{A98E236E-3C0B-4845-80AF-652B45CFEE96}" presName="hierRoot2" presStyleCnt="0">
        <dgm:presLayoutVars>
          <dgm:hierBranch val="init"/>
        </dgm:presLayoutVars>
      </dgm:prSet>
      <dgm:spPr/>
    </dgm:pt>
    <dgm:pt modelId="{95F09504-0F49-4B42-8326-7AD884CCF79B}" type="pres">
      <dgm:prSet presAssocID="{A98E236E-3C0B-4845-80AF-652B45CFEE96}" presName="rootComposite" presStyleCnt="0"/>
      <dgm:spPr/>
    </dgm:pt>
    <dgm:pt modelId="{8B9400FE-6F26-2A48-8ECB-33218128618A}" type="pres">
      <dgm:prSet presAssocID="{A98E236E-3C0B-4845-80AF-652B45CFEE96}" presName="rootText" presStyleLbl="node2" presStyleIdx="4" presStyleCnt="5">
        <dgm:presLayoutVars>
          <dgm:chPref val="3"/>
        </dgm:presLayoutVars>
      </dgm:prSet>
      <dgm:spPr/>
    </dgm:pt>
    <dgm:pt modelId="{8CBC648F-0976-E949-9A3E-6A4F557685DD}" type="pres">
      <dgm:prSet presAssocID="{A98E236E-3C0B-4845-80AF-652B45CFEE96}" presName="rootConnector" presStyleLbl="node2" presStyleIdx="4" presStyleCnt="5"/>
      <dgm:spPr/>
    </dgm:pt>
    <dgm:pt modelId="{A519FB1E-D9B2-5A4A-86E5-1B51ACE65420}" type="pres">
      <dgm:prSet presAssocID="{A98E236E-3C0B-4845-80AF-652B45CFEE96}" presName="hierChild4" presStyleCnt="0"/>
      <dgm:spPr/>
    </dgm:pt>
    <dgm:pt modelId="{BCEFAF26-5A5C-954E-B0FC-A99784428C0D}" type="pres">
      <dgm:prSet presAssocID="{A98E236E-3C0B-4845-80AF-652B45CFEE96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A822F60A-2FA8-5D4C-9120-3EF30AFFE1CA}" type="presOf" srcId="{7A45670E-DA07-E940-83D3-40AD561460C3}" destId="{DBB6835F-57E4-3A4C-AD27-D3DE559BB53C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6DAAA93F-B458-8945-B775-D42C47063751}" type="presOf" srcId="{7638F483-EC40-4669-A117-0C6040B4A66B}" destId="{A4529214-DB2D-4B21-8831-F60F2A376559}" srcOrd="1" destOrd="0" presId="urn:microsoft.com/office/officeart/2009/3/layout/HorizontalOrganizationChart"/>
    <dgm:cxn modelId="{DCCF9142-16DD-3F45-B7AC-28F9E41AF39A}" type="presOf" srcId="{E2369F6E-DA59-4F6E-BD69-6CAA013A82BE}" destId="{CD82D2C2-9EF5-4CA0-9CEE-9265A38A1F4A}" srcOrd="0" destOrd="0" presId="urn:microsoft.com/office/officeart/2009/3/layout/HorizontalOrganizationChart"/>
    <dgm:cxn modelId="{8E0AB26F-B86E-4E40-A12C-CAD2B5B02792}" type="presOf" srcId="{3FA44A42-E0AE-412C-8071-9A37D30DD567}" destId="{CBD704CC-8D6F-4C39-AFA6-3825EE74A965}" srcOrd="1" destOrd="0" presId="urn:microsoft.com/office/officeart/2009/3/layout/HorizontalOrganizationChart"/>
    <dgm:cxn modelId="{91DC097F-48B0-F446-8480-C99D4AD6E305}" type="presOf" srcId="{9AC2E227-803C-4016-BF2C-9291B6CAA290}" destId="{9CD41DA5-A8A9-4189-B933-DCF665F7DF2D}" srcOrd="1" destOrd="0" presId="urn:microsoft.com/office/officeart/2009/3/layout/HorizontalOrganizationChart"/>
    <dgm:cxn modelId="{33189C8A-B7C6-6942-BEBB-7AD77C3FFE4E}" type="presOf" srcId="{A98E236E-3C0B-4845-80AF-652B45CFEE96}" destId="{8CBC648F-0976-E949-9A3E-6A4F557685DD}" srcOrd="1" destOrd="0" presId="urn:microsoft.com/office/officeart/2009/3/layout/HorizontalOrganizationChart"/>
    <dgm:cxn modelId="{FA247595-D4FA-5047-AF27-29675F08165E}" type="presOf" srcId="{3FA44A42-E0AE-412C-8071-9A37D30DD567}" destId="{22C8BBC7-02FA-4EF0-899A-834C1FEE39E3}" srcOrd="0" destOrd="0" presId="urn:microsoft.com/office/officeart/2009/3/layout/HorizontalOrganizationChart"/>
    <dgm:cxn modelId="{BB96159C-713F-1A41-A1E3-948F1A9FD297}" type="presOf" srcId="{F05BBA42-D7AF-4BA0-8C3F-85B1FE28E48F}" destId="{18DB143D-9E27-4E02-AFA5-F665953CBC10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5EBDCAF-78E0-024C-8C32-C547DAA1E25A}" srcId="{9AC2E227-803C-4016-BF2C-9291B6CAA290}" destId="{A98E236E-3C0B-4845-80AF-652B45CFEE96}" srcOrd="4" destOrd="0" parTransId="{7A45670E-DA07-E940-83D3-40AD561460C3}" sibTransId="{3C01DB0C-2003-0F46-8939-CD5A93CAFF77}"/>
    <dgm:cxn modelId="{27F8BAC0-2230-A045-BDEB-2D3818C93087}" type="presOf" srcId="{A98E236E-3C0B-4845-80AF-652B45CFEE96}" destId="{8B9400FE-6F26-2A48-8ECB-33218128618A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CC6FDDCD-2280-5444-9324-77334CC9A7F1}" type="presOf" srcId="{57E64457-75B6-40DF-86BF-80888D7FBBC5}" destId="{72A5A8A1-C34D-4CC9-B014-4EDC4C60B5CB}" srcOrd="0" destOrd="0" presId="urn:microsoft.com/office/officeart/2009/3/layout/HorizontalOrganizationChart"/>
    <dgm:cxn modelId="{99CFCBD9-56CE-924D-B3A4-D94994F27CFD}" type="presOf" srcId="{82A2299D-D1C2-114F-8D1C-857262A92D78}" destId="{115F8EA3-417D-F742-A98B-49F1C57A6F6B}" srcOrd="1" destOrd="0" presId="urn:microsoft.com/office/officeart/2009/3/layout/HorizontalOrganizationChart"/>
    <dgm:cxn modelId="{D7E238E1-F91D-A34F-B610-A74D923E8319}" type="presOf" srcId="{82A2299D-D1C2-114F-8D1C-857262A92D78}" destId="{7368840E-7568-AB46-86AB-5522C2E78B18}" srcOrd="0" destOrd="0" presId="urn:microsoft.com/office/officeart/2009/3/layout/HorizontalOrganizationChart"/>
    <dgm:cxn modelId="{B311FDE1-46D2-0448-B7A3-33B15D3B72C3}" type="presOf" srcId="{87585F0D-6A81-F747-99EB-D14B33EBB618}" destId="{A73C4A40-2D47-BF42-9EF8-B3BEE9451F45}" srcOrd="0" destOrd="0" presId="urn:microsoft.com/office/officeart/2009/3/layout/HorizontalOrganizationChart"/>
    <dgm:cxn modelId="{F08C57ED-87E6-AF4D-ABB5-ED9DD0980C59}" type="presOf" srcId="{18A5DCF8-381A-9740-A1DC-D1A5033A3647}" destId="{B94BF64B-9716-424E-A851-42E8E7B2B9A7}" srcOrd="0" destOrd="0" presId="urn:microsoft.com/office/officeart/2009/3/layout/HorizontalOrganizationChart"/>
    <dgm:cxn modelId="{C46672ED-8208-4C4A-AAF0-15298FF1AB32}" type="presOf" srcId="{9AC2E227-803C-4016-BF2C-9291B6CAA290}" destId="{2A2AFDF2-2568-44F8-842C-3BFD70D9F2B1}" srcOrd="0" destOrd="0" presId="urn:microsoft.com/office/officeart/2009/3/layout/HorizontalOrganizationChart"/>
    <dgm:cxn modelId="{1DD33BFA-8D6B-EC4A-AC53-271D34F821FF}" type="presOf" srcId="{94866B4C-0863-F149-8367-A4423575F272}" destId="{2938411B-B7F5-0747-9954-7C21CD306EF4}" srcOrd="0" destOrd="0" presId="urn:microsoft.com/office/officeart/2009/3/layout/HorizontalOrganizationChart"/>
    <dgm:cxn modelId="{68A9DBFC-3A9C-6447-8722-CFB0B35BD73C}" type="presOf" srcId="{7638F483-EC40-4669-A117-0C6040B4A66B}" destId="{86A07B8D-FF15-4EFF-8681-05A46BF1E797}" srcOrd="0" destOrd="0" presId="urn:microsoft.com/office/officeart/2009/3/layout/HorizontalOrganizationChart"/>
    <dgm:cxn modelId="{36607CFE-23A0-F647-8981-FA51883136E6}" srcId="{9AC2E227-803C-4016-BF2C-9291B6CAA290}" destId="{82A2299D-D1C2-114F-8D1C-857262A92D78}" srcOrd="3" destOrd="0" parTransId="{94866B4C-0863-F149-8367-A4423575F272}" sibTransId="{38DE20A5-4242-3A4A-9AB4-C3506067F18E}"/>
    <dgm:cxn modelId="{6404E2FF-5E2F-D84A-8296-8709D4EF45B3}" type="presOf" srcId="{87585F0D-6A81-F747-99EB-D14B33EBB618}" destId="{BCDD8BD9-F9D2-4C44-AB56-5005F5FB7B08}" srcOrd="1" destOrd="0" presId="urn:microsoft.com/office/officeart/2009/3/layout/HorizontalOrganizationChart"/>
    <dgm:cxn modelId="{C1422BBD-2B15-2946-A44F-5631C60D98B4}" type="presParOf" srcId="{18DB143D-9E27-4E02-AFA5-F665953CBC10}" destId="{07E01157-B979-4F6B-B892-75DB2A2B8B0F}" srcOrd="0" destOrd="0" presId="urn:microsoft.com/office/officeart/2009/3/layout/HorizontalOrganizationChart"/>
    <dgm:cxn modelId="{FFE637D0-6F59-E647-8B63-AB5C297662D8}" type="presParOf" srcId="{07E01157-B979-4F6B-B892-75DB2A2B8B0F}" destId="{F686C23F-604E-4653-B2CB-27DBB6BED631}" srcOrd="0" destOrd="0" presId="urn:microsoft.com/office/officeart/2009/3/layout/HorizontalOrganizationChart"/>
    <dgm:cxn modelId="{72C5AF4B-7F9D-8C4E-ADF6-87903C546061}" type="presParOf" srcId="{F686C23F-604E-4653-B2CB-27DBB6BED631}" destId="{2A2AFDF2-2568-44F8-842C-3BFD70D9F2B1}" srcOrd="0" destOrd="0" presId="urn:microsoft.com/office/officeart/2009/3/layout/HorizontalOrganizationChart"/>
    <dgm:cxn modelId="{37E3A8A1-A6A7-354C-94C3-D17F0741EC43}" type="presParOf" srcId="{F686C23F-604E-4653-B2CB-27DBB6BED631}" destId="{9CD41DA5-A8A9-4189-B933-DCF665F7DF2D}" srcOrd="1" destOrd="0" presId="urn:microsoft.com/office/officeart/2009/3/layout/HorizontalOrganizationChart"/>
    <dgm:cxn modelId="{4CD050C5-5725-5C46-B5D8-4E42CC12F9D8}" type="presParOf" srcId="{07E01157-B979-4F6B-B892-75DB2A2B8B0F}" destId="{96876921-77F4-4E08-9148-E99125692808}" srcOrd="1" destOrd="0" presId="urn:microsoft.com/office/officeart/2009/3/layout/HorizontalOrganizationChart"/>
    <dgm:cxn modelId="{643DFDFC-AE52-5540-8CDD-19DE7EBA367D}" type="presParOf" srcId="{96876921-77F4-4E08-9148-E99125692808}" destId="{CD82D2C2-9EF5-4CA0-9CEE-9265A38A1F4A}" srcOrd="0" destOrd="0" presId="urn:microsoft.com/office/officeart/2009/3/layout/HorizontalOrganizationChart"/>
    <dgm:cxn modelId="{084CE6EF-6AD4-8444-B791-71A4BA8911DC}" type="presParOf" srcId="{96876921-77F4-4E08-9148-E99125692808}" destId="{9441C830-A66B-4AFB-9252-8069549D4F0A}" srcOrd="1" destOrd="0" presId="urn:microsoft.com/office/officeart/2009/3/layout/HorizontalOrganizationChart"/>
    <dgm:cxn modelId="{DE511B48-6F58-DF47-958C-323023FBC9EA}" type="presParOf" srcId="{9441C830-A66B-4AFB-9252-8069549D4F0A}" destId="{FEAC7974-4462-4948-9F19-4D53C38CC88A}" srcOrd="0" destOrd="0" presId="urn:microsoft.com/office/officeart/2009/3/layout/HorizontalOrganizationChart"/>
    <dgm:cxn modelId="{969CFFD6-A36E-8D4B-9C7B-535845F32681}" type="presParOf" srcId="{FEAC7974-4462-4948-9F19-4D53C38CC88A}" destId="{22C8BBC7-02FA-4EF0-899A-834C1FEE39E3}" srcOrd="0" destOrd="0" presId="urn:microsoft.com/office/officeart/2009/3/layout/HorizontalOrganizationChart"/>
    <dgm:cxn modelId="{48AD7A75-E174-5D4E-91CE-69A88EF0C683}" type="presParOf" srcId="{FEAC7974-4462-4948-9F19-4D53C38CC88A}" destId="{CBD704CC-8D6F-4C39-AFA6-3825EE74A965}" srcOrd="1" destOrd="0" presId="urn:microsoft.com/office/officeart/2009/3/layout/HorizontalOrganizationChart"/>
    <dgm:cxn modelId="{31E8FC5B-3437-6E48-A35B-75F5D49450DF}" type="presParOf" srcId="{9441C830-A66B-4AFB-9252-8069549D4F0A}" destId="{C4FE27A9-6818-468D-8F72-5DEAE64958BC}" srcOrd="1" destOrd="0" presId="urn:microsoft.com/office/officeart/2009/3/layout/HorizontalOrganizationChart"/>
    <dgm:cxn modelId="{47CA0EC7-ADCC-9F4E-82A2-9F234DF36072}" type="presParOf" srcId="{9441C830-A66B-4AFB-9252-8069549D4F0A}" destId="{B9E24DCA-DEF6-41DD-8228-40542DF88903}" srcOrd="2" destOrd="0" presId="urn:microsoft.com/office/officeart/2009/3/layout/HorizontalOrganizationChart"/>
    <dgm:cxn modelId="{F36E26B2-831A-0147-AFEB-A0EBE9FCB06C}" type="presParOf" srcId="{96876921-77F4-4E08-9148-E99125692808}" destId="{72A5A8A1-C34D-4CC9-B014-4EDC4C60B5CB}" srcOrd="2" destOrd="0" presId="urn:microsoft.com/office/officeart/2009/3/layout/HorizontalOrganizationChart"/>
    <dgm:cxn modelId="{F7010AE7-2840-B745-A8EF-6152C1F8E04A}" type="presParOf" srcId="{96876921-77F4-4E08-9148-E99125692808}" destId="{99464D45-2B22-432F-8F6C-3394CEC310A7}" srcOrd="3" destOrd="0" presId="urn:microsoft.com/office/officeart/2009/3/layout/HorizontalOrganizationChart"/>
    <dgm:cxn modelId="{AD6782C6-C208-894B-8B9A-F6D4E50040E9}" type="presParOf" srcId="{99464D45-2B22-432F-8F6C-3394CEC310A7}" destId="{7EEFA05D-0146-474D-BB41-35A44BBAC0EB}" srcOrd="0" destOrd="0" presId="urn:microsoft.com/office/officeart/2009/3/layout/HorizontalOrganizationChart"/>
    <dgm:cxn modelId="{9C869BFC-E3AE-4247-BFE0-15AD361667C3}" type="presParOf" srcId="{7EEFA05D-0146-474D-BB41-35A44BBAC0EB}" destId="{86A07B8D-FF15-4EFF-8681-05A46BF1E797}" srcOrd="0" destOrd="0" presId="urn:microsoft.com/office/officeart/2009/3/layout/HorizontalOrganizationChart"/>
    <dgm:cxn modelId="{56AAA29C-0FBC-8743-82A0-422777EB2267}" type="presParOf" srcId="{7EEFA05D-0146-474D-BB41-35A44BBAC0EB}" destId="{A4529214-DB2D-4B21-8831-F60F2A376559}" srcOrd="1" destOrd="0" presId="urn:microsoft.com/office/officeart/2009/3/layout/HorizontalOrganizationChart"/>
    <dgm:cxn modelId="{DEEFAAF2-D924-E34C-B8AA-5B82DBBAD2E1}" type="presParOf" srcId="{99464D45-2B22-432F-8F6C-3394CEC310A7}" destId="{4C9D6515-EA4F-4DBF-A8FE-0711C70136B1}" srcOrd="1" destOrd="0" presId="urn:microsoft.com/office/officeart/2009/3/layout/HorizontalOrganizationChart"/>
    <dgm:cxn modelId="{E1F4FE8C-69AC-6D45-AB8F-1D1864A55A7B}" type="presParOf" srcId="{99464D45-2B22-432F-8F6C-3394CEC310A7}" destId="{686779DB-34D3-4F60-84B6-A35826FF3C2A}" srcOrd="2" destOrd="0" presId="urn:microsoft.com/office/officeart/2009/3/layout/HorizontalOrganizationChart"/>
    <dgm:cxn modelId="{D8698B10-BCED-3C4D-A576-4210B1A7CF05}" type="presParOf" srcId="{96876921-77F4-4E08-9148-E99125692808}" destId="{B94BF64B-9716-424E-A851-42E8E7B2B9A7}" srcOrd="4" destOrd="0" presId="urn:microsoft.com/office/officeart/2009/3/layout/HorizontalOrganizationChart"/>
    <dgm:cxn modelId="{5750205D-B067-894D-AF33-84EF97C84056}" type="presParOf" srcId="{96876921-77F4-4E08-9148-E99125692808}" destId="{31E814C1-FFDD-BA48-BF9D-F3C8FF892503}" srcOrd="5" destOrd="0" presId="urn:microsoft.com/office/officeart/2009/3/layout/HorizontalOrganizationChart"/>
    <dgm:cxn modelId="{146D3171-DFA3-7748-9716-D7D0E255FC62}" type="presParOf" srcId="{31E814C1-FFDD-BA48-BF9D-F3C8FF892503}" destId="{1780440E-D92A-B040-A710-F8D875101E05}" srcOrd="0" destOrd="0" presId="urn:microsoft.com/office/officeart/2009/3/layout/HorizontalOrganizationChart"/>
    <dgm:cxn modelId="{109465D7-1236-D744-920C-2D1421957691}" type="presParOf" srcId="{1780440E-D92A-B040-A710-F8D875101E05}" destId="{A73C4A40-2D47-BF42-9EF8-B3BEE9451F45}" srcOrd="0" destOrd="0" presId="urn:microsoft.com/office/officeart/2009/3/layout/HorizontalOrganizationChart"/>
    <dgm:cxn modelId="{6F8109BD-E5CD-B849-86DA-A99AC466DADF}" type="presParOf" srcId="{1780440E-D92A-B040-A710-F8D875101E05}" destId="{BCDD8BD9-F9D2-4C44-AB56-5005F5FB7B08}" srcOrd="1" destOrd="0" presId="urn:microsoft.com/office/officeart/2009/3/layout/HorizontalOrganizationChart"/>
    <dgm:cxn modelId="{DFB0C4DA-054E-9D4C-80AF-1E3F048FBD5F}" type="presParOf" srcId="{31E814C1-FFDD-BA48-BF9D-F3C8FF892503}" destId="{B22D4294-1D49-E046-9CF9-7B480D0762E6}" srcOrd="1" destOrd="0" presId="urn:microsoft.com/office/officeart/2009/3/layout/HorizontalOrganizationChart"/>
    <dgm:cxn modelId="{804016E1-CCE8-BB48-9ED2-532C43AC919F}" type="presParOf" srcId="{31E814C1-FFDD-BA48-BF9D-F3C8FF892503}" destId="{E1D0C206-488D-6348-BEA7-1FE8B1679EF7}" srcOrd="2" destOrd="0" presId="urn:microsoft.com/office/officeart/2009/3/layout/HorizontalOrganizationChart"/>
    <dgm:cxn modelId="{B83B324C-9740-7642-9CA8-DD1446684350}" type="presParOf" srcId="{96876921-77F4-4E08-9148-E99125692808}" destId="{2938411B-B7F5-0747-9954-7C21CD306EF4}" srcOrd="6" destOrd="0" presId="urn:microsoft.com/office/officeart/2009/3/layout/HorizontalOrganizationChart"/>
    <dgm:cxn modelId="{9FCE7FF7-AF28-8B49-AB47-8805356980C2}" type="presParOf" srcId="{96876921-77F4-4E08-9148-E99125692808}" destId="{38B19AAB-0C45-7B47-B258-A706E823594A}" srcOrd="7" destOrd="0" presId="urn:microsoft.com/office/officeart/2009/3/layout/HorizontalOrganizationChart"/>
    <dgm:cxn modelId="{14242C0E-8302-EC47-9877-F5B66FFC8651}" type="presParOf" srcId="{38B19AAB-0C45-7B47-B258-A706E823594A}" destId="{C8066A73-F138-A94F-B15D-BA85728A7DD5}" srcOrd="0" destOrd="0" presId="urn:microsoft.com/office/officeart/2009/3/layout/HorizontalOrganizationChart"/>
    <dgm:cxn modelId="{759CBA63-F1C0-E447-9795-C891482C98BE}" type="presParOf" srcId="{C8066A73-F138-A94F-B15D-BA85728A7DD5}" destId="{7368840E-7568-AB46-86AB-5522C2E78B18}" srcOrd="0" destOrd="0" presId="urn:microsoft.com/office/officeart/2009/3/layout/HorizontalOrganizationChart"/>
    <dgm:cxn modelId="{E3FACA52-1404-3E49-B060-6BF066D8347A}" type="presParOf" srcId="{C8066A73-F138-A94F-B15D-BA85728A7DD5}" destId="{115F8EA3-417D-F742-A98B-49F1C57A6F6B}" srcOrd="1" destOrd="0" presId="urn:microsoft.com/office/officeart/2009/3/layout/HorizontalOrganizationChart"/>
    <dgm:cxn modelId="{C991F876-4ACA-5E43-A79F-47538408D841}" type="presParOf" srcId="{38B19AAB-0C45-7B47-B258-A706E823594A}" destId="{804F8513-E360-E941-89B3-80F405B35DEE}" srcOrd="1" destOrd="0" presId="urn:microsoft.com/office/officeart/2009/3/layout/HorizontalOrganizationChart"/>
    <dgm:cxn modelId="{384D9058-5A76-9F4A-B1C8-1566D872687C}" type="presParOf" srcId="{38B19AAB-0C45-7B47-B258-A706E823594A}" destId="{7AF1A68C-D35C-154C-B232-011E7249E6B2}" srcOrd="2" destOrd="0" presId="urn:microsoft.com/office/officeart/2009/3/layout/HorizontalOrganizationChart"/>
    <dgm:cxn modelId="{5F0E7A47-E1FF-1D43-BF4F-A7252D186EF3}" type="presParOf" srcId="{96876921-77F4-4E08-9148-E99125692808}" destId="{DBB6835F-57E4-3A4C-AD27-D3DE559BB53C}" srcOrd="8" destOrd="0" presId="urn:microsoft.com/office/officeart/2009/3/layout/HorizontalOrganizationChart"/>
    <dgm:cxn modelId="{F39AABAD-1036-994D-8730-03593D4D82C1}" type="presParOf" srcId="{96876921-77F4-4E08-9148-E99125692808}" destId="{8C6E95EF-4BD4-EF43-A077-08ADF4D176D1}" srcOrd="9" destOrd="0" presId="urn:microsoft.com/office/officeart/2009/3/layout/HorizontalOrganizationChart"/>
    <dgm:cxn modelId="{26C9446E-F049-8B4B-BAAF-22713AD4D23F}" type="presParOf" srcId="{8C6E95EF-4BD4-EF43-A077-08ADF4D176D1}" destId="{95F09504-0F49-4B42-8326-7AD884CCF79B}" srcOrd="0" destOrd="0" presId="urn:microsoft.com/office/officeart/2009/3/layout/HorizontalOrganizationChart"/>
    <dgm:cxn modelId="{632C7377-54F4-4B45-A46E-A215FE587230}" type="presParOf" srcId="{95F09504-0F49-4B42-8326-7AD884CCF79B}" destId="{8B9400FE-6F26-2A48-8ECB-33218128618A}" srcOrd="0" destOrd="0" presId="urn:microsoft.com/office/officeart/2009/3/layout/HorizontalOrganizationChart"/>
    <dgm:cxn modelId="{99E3F6CB-B078-F44A-9864-6B4189675E98}" type="presParOf" srcId="{95F09504-0F49-4B42-8326-7AD884CCF79B}" destId="{8CBC648F-0976-E949-9A3E-6A4F557685DD}" srcOrd="1" destOrd="0" presId="urn:microsoft.com/office/officeart/2009/3/layout/HorizontalOrganizationChart"/>
    <dgm:cxn modelId="{BF3D2756-9056-1047-8189-DCA1966B956E}" type="presParOf" srcId="{8C6E95EF-4BD4-EF43-A077-08ADF4D176D1}" destId="{A519FB1E-D9B2-5A4A-86E5-1B51ACE65420}" srcOrd="1" destOrd="0" presId="urn:microsoft.com/office/officeart/2009/3/layout/HorizontalOrganizationChart"/>
    <dgm:cxn modelId="{D472DF69-8BDE-3B47-903E-5A02A2D88E89}" type="presParOf" srcId="{8C6E95EF-4BD4-EF43-A077-08ADF4D176D1}" destId="{BCEFAF26-5A5C-954E-B0FC-A99784428C0D}" srcOrd="2" destOrd="0" presId="urn:microsoft.com/office/officeart/2009/3/layout/HorizontalOrganizationChart"/>
    <dgm:cxn modelId="{A0A56DF3-9828-8D41-8CA3-BBB09BE04FCE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6968E8DF-AF3B-704F-B014-A17497E76BEE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其他理论</a:t>
          </a:r>
        </a:p>
      </dgm:t>
    </dgm:pt>
    <dgm:pt modelId="{ECD774AC-DE49-A54A-BA3A-E66799ECA713}" type="parTrans" cxnId="{D8EA84AD-7A54-C242-A5D3-AFEA4E035C1B}">
      <dgm:prSet/>
      <dgm:spPr/>
      <dgm:t>
        <a:bodyPr/>
        <a:lstStyle/>
        <a:p>
          <a:endParaRPr lang="zh-CN" altLang="en-US" sz="1100"/>
        </a:p>
      </dgm:t>
    </dgm:pt>
    <dgm:pt modelId="{4CBFC605-96D4-214C-B0D6-6E8798D5B573}" type="sibTrans" cxnId="{D8EA84AD-7A54-C242-A5D3-AFEA4E035C1B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4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4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4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4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4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4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4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4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4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78AC3CFE-B383-0E4B-A76D-35EF8CD55DE9}" type="pres">
      <dgm:prSet presAssocID="{ECD774AC-DE49-A54A-BA3A-E66799ECA713}" presName="Name64" presStyleLbl="parChTrans1D2" presStyleIdx="3" presStyleCnt="4"/>
      <dgm:spPr/>
    </dgm:pt>
    <dgm:pt modelId="{8656BE74-2CD8-AF4A-B662-BD5AFCE008DA}" type="pres">
      <dgm:prSet presAssocID="{6968E8DF-AF3B-704F-B014-A17497E76BEE}" presName="hierRoot2" presStyleCnt="0">
        <dgm:presLayoutVars>
          <dgm:hierBranch val="init"/>
        </dgm:presLayoutVars>
      </dgm:prSet>
      <dgm:spPr/>
    </dgm:pt>
    <dgm:pt modelId="{4E8F3F0D-80A6-0444-9C63-FB43DED5E660}" type="pres">
      <dgm:prSet presAssocID="{6968E8DF-AF3B-704F-B014-A17497E76BEE}" presName="rootComposite" presStyleCnt="0"/>
      <dgm:spPr/>
    </dgm:pt>
    <dgm:pt modelId="{DD60ECC6-673B-0F44-9AC0-9F29A5FA4466}" type="pres">
      <dgm:prSet presAssocID="{6968E8DF-AF3B-704F-B014-A17497E76BEE}" presName="rootText" presStyleLbl="node2" presStyleIdx="3" presStyleCnt="4">
        <dgm:presLayoutVars>
          <dgm:chPref val="3"/>
        </dgm:presLayoutVars>
      </dgm:prSet>
      <dgm:spPr/>
    </dgm:pt>
    <dgm:pt modelId="{33E2E3A8-E4D0-0A4C-8AC0-C6A84DF55C0F}" type="pres">
      <dgm:prSet presAssocID="{6968E8DF-AF3B-704F-B014-A17497E76BEE}" presName="rootConnector" presStyleLbl="node2" presStyleIdx="3" presStyleCnt="4"/>
      <dgm:spPr/>
    </dgm:pt>
    <dgm:pt modelId="{49B4E61C-343E-C744-8375-4EF8A522569D}" type="pres">
      <dgm:prSet presAssocID="{6968E8DF-AF3B-704F-B014-A17497E76BEE}" presName="hierChild4" presStyleCnt="0"/>
      <dgm:spPr/>
    </dgm:pt>
    <dgm:pt modelId="{37EB22C7-9C40-D045-B4DC-7ACC99955D26}" type="pres">
      <dgm:prSet presAssocID="{6968E8DF-AF3B-704F-B014-A17497E76BEE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B442F305-4AEB-794D-BE19-BAA00CCFB97D}" type="presOf" srcId="{F05BBA42-D7AF-4BA0-8C3F-85B1FE28E48F}" destId="{18DB143D-9E27-4E02-AFA5-F665953CBC10}" srcOrd="0" destOrd="0" presId="urn:microsoft.com/office/officeart/2009/3/layout/HorizontalOrganizationChart"/>
    <dgm:cxn modelId="{E2BEFB07-8449-5548-957A-D7A0BFBF6FEE}" type="presOf" srcId="{ECD774AC-DE49-A54A-BA3A-E66799ECA713}" destId="{78AC3CFE-B383-0E4B-A76D-35EF8CD55DE9}" srcOrd="0" destOrd="0" presId="urn:microsoft.com/office/officeart/2009/3/layout/HorizontalOrganizationChart"/>
    <dgm:cxn modelId="{758CC808-AEAD-FD41-8D99-6736D808F1F7}" type="presOf" srcId="{57E64457-75B6-40DF-86BF-80888D7FBBC5}" destId="{72A5A8A1-C34D-4CC9-B014-4EDC4C60B5CB}" srcOrd="0" destOrd="0" presId="urn:microsoft.com/office/officeart/2009/3/layout/HorizontalOrganizationChart"/>
    <dgm:cxn modelId="{A2B4D311-A9B1-014F-A5D4-BDCC1A1909AE}" type="presOf" srcId="{6968E8DF-AF3B-704F-B014-A17497E76BEE}" destId="{DD60ECC6-673B-0F44-9AC0-9F29A5FA4466}" srcOrd="0" destOrd="0" presId="urn:microsoft.com/office/officeart/2009/3/layout/HorizontalOrganizationChart"/>
    <dgm:cxn modelId="{D10F2515-834A-9B4F-80EF-F747C0E8B141}" type="presOf" srcId="{87585F0D-6A81-F747-99EB-D14B33EBB618}" destId="{BCDD8BD9-F9D2-4C44-AB56-5005F5FB7B08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F9A7AC49-00E9-A44F-BA13-CCDFFDA352FD}" type="presOf" srcId="{9AC2E227-803C-4016-BF2C-9291B6CAA290}" destId="{2A2AFDF2-2568-44F8-842C-3BFD70D9F2B1}" srcOrd="0" destOrd="0" presId="urn:microsoft.com/office/officeart/2009/3/layout/HorizontalOrganizationChart"/>
    <dgm:cxn modelId="{4769CF60-1F30-E346-AB32-FCA022CAD18E}" type="presOf" srcId="{87585F0D-6A81-F747-99EB-D14B33EBB618}" destId="{A73C4A40-2D47-BF42-9EF8-B3BEE9451F45}" srcOrd="0" destOrd="0" presId="urn:microsoft.com/office/officeart/2009/3/layout/HorizontalOrganizationChart"/>
    <dgm:cxn modelId="{A9988472-4F6C-BB43-83FD-1F14F9B313D6}" type="presOf" srcId="{7638F483-EC40-4669-A117-0C6040B4A66B}" destId="{86A07B8D-FF15-4EFF-8681-05A46BF1E797}" srcOrd="0" destOrd="0" presId="urn:microsoft.com/office/officeart/2009/3/layout/HorizontalOrganizationChart"/>
    <dgm:cxn modelId="{C8551F78-5772-2842-9BAE-0C55B9C688D5}" type="presOf" srcId="{E2369F6E-DA59-4F6E-BD69-6CAA013A82BE}" destId="{CD82D2C2-9EF5-4CA0-9CEE-9265A38A1F4A}" srcOrd="0" destOrd="0" presId="urn:microsoft.com/office/officeart/2009/3/layout/HorizontalOrganizationChart"/>
    <dgm:cxn modelId="{61A60284-79B4-2F46-8363-F95F85B0D574}" type="presOf" srcId="{9AC2E227-803C-4016-BF2C-9291B6CAA290}" destId="{9CD41DA5-A8A9-4189-B933-DCF665F7DF2D}" srcOrd="1" destOrd="0" presId="urn:microsoft.com/office/officeart/2009/3/layout/HorizontalOrganizationChart"/>
    <dgm:cxn modelId="{20320584-AFAA-0E4E-B109-AF34B448871E}" type="presOf" srcId="{7638F483-EC40-4669-A117-0C6040B4A66B}" destId="{A4529214-DB2D-4B21-8831-F60F2A376559}" srcOrd="1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8EA84AD-7A54-C242-A5D3-AFEA4E035C1B}" srcId="{9AC2E227-803C-4016-BF2C-9291B6CAA290}" destId="{6968E8DF-AF3B-704F-B014-A17497E76BEE}" srcOrd="3" destOrd="0" parTransId="{ECD774AC-DE49-A54A-BA3A-E66799ECA713}" sibTransId="{4CBFC605-96D4-214C-B0D6-6E8798D5B573}"/>
    <dgm:cxn modelId="{C7DC6EC3-FAA8-8044-B51B-F12A172758EA}" type="presOf" srcId="{18A5DCF8-381A-9740-A1DC-D1A5033A3647}" destId="{B94BF64B-9716-424E-A851-42E8E7B2B9A7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267566CC-283D-074D-8281-D582FE3DD3EF}" type="presOf" srcId="{3FA44A42-E0AE-412C-8071-9A37D30DD567}" destId="{CBD704CC-8D6F-4C39-AFA6-3825EE74A965}" srcOrd="1" destOrd="0" presId="urn:microsoft.com/office/officeart/2009/3/layout/HorizontalOrganizationChart"/>
    <dgm:cxn modelId="{AEB9E4E2-311B-7449-89C9-45A32D6FED1E}" type="presOf" srcId="{3FA44A42-E0AE-412C-8071-9A37D30DD567}" destId="{22C8BBC7-02FA-4EF0-899A-834C1FEE39E3}" srcOrd="0" destOrd="0" presId="urn:microsoft.com/office/officeart/2009/3/layout/HorizontalOrganizationChart"/>
    <dgm:cxn modelId="{4B3686EB-27EF-7B46-BA91-55DCEF25022D}" type="presOf" srcId="{6968E8DF-AF3B-704F-B014-A17497E76BEE}" destId="{33E2E3A8-E4D0-0A4C-8AC0-C6A84DF55C0F}" srcOrd="1" destOrd="0" presId="urn:microsoft.com/office/officeart/2009/3/layout/HorizontalOrganizationChart"/>
    <dgm:cxn modelId="{29E10618-0E0D-2C43-9F7E-2A984D48A142}" type="presParOf" srcId="{18DB143D-9E27-4E02-AFA5-F665953CBC10}" destId="{07E01157-B979-4F6B-B892-75DB2A2B8B0F}" srcOrd="0" destOrd="0" presId="urn:microsoft.com/office/officeart/2009/3/layout/HorizontalOrganizationChart"/>
    <dgm:cxn modelId="{502BA9E9-B2B2-FE4F-B317-8B1F7654CDEF}" type="presParOf" srcId="{07E01157-B979-4F6B-B892-75DB2A2B8B0F}" destId="{F686C23F-604E-4653-B2CB-27DBB6BED631}" srcOrd="0" destOrd="0" presId="urn:microsoft.com/office/officeart/2009/3/layout/HorizontalOrganizationChart"/>
    <dgm:cxn modelId="{7FAE5F18-C4E9-1840-A868-B2C7C0E4CDFB}" type="presParOf" srcId="{F686C23F-604E-4653-B2CB-27DBB6BED631}" destId="{2A2AFDF2-2568-44F8-842C-3BFD70D9F2B1}" srcOrd="0" destOrd="0" presId="urn:microsoft.com/office/officeart/2009/3/layout/HorizontalOrganizationChart"/>
    <dgm:cxn modelId="{5FF9AAC6-4985-3549-BEFA-21A2683A6BEC}" type="presParOf" srcId="{F686C23F-604E-4653-B2CB-27DBB6BED631}" destId="{9CD41DA5-A8A9-4189-B933-DCF665F7DF2D}" srcOrd="1" destOrd="0" presId="urn:microsoft.com/office/officeart/2009/3/layout/HorizontalOrganizationChart"/>
    <dgm:cxn modelId="{CF1DE2A0-EDAC-1447-A7A1-40CB79E98C2F}" type="presParOf" srcId="{07E01157-B979-4F6B-B892-75DB2A2B8B0F}" destId="{96876921-77F4-4E08-9148-E99125692808}" srcOrd="1" destOrd="0" presId="urn:microsoft.com/office/officeart/2009/3/layout/HorizontalOrganizationChart"/>
    <dgm:cxn modelId="{9E52D25C-5134-5240-A6B3-78A4CBE45C03}" type="presParOf" srcId="{96876921-77F4-4E08-9148-E99125692808}" destId="{CD82D2C2-9EF5-4CA0-9CEE-9265A38A1F4A}" srcOrd="0" destOrd="0" presId="urn:microsoft.com/office/officeart/2009/3/layout/HorizontalOrganizationChart"/>
    <dgm:cxn modelId="{CE6232F6-EC9E-FF48-98A8-6F155EC45188}" type="presParOf" srcId="{96876921-77F4-4E08-9148-E99125692808}" destId="{9441C830-A66B-4AFB-9252-8069549D4F0A}" srcOrd="1" destOrd="0" presId="urn:microsoft.com/office/officeart/2009/3/layout/HorizontalOrganizationChart"/>
    <dgm:cxn modelId="{1833E023-446D-5A4E-8CAD-406EBFB957D2}" type="presParOf" srcId="{9441C830-A66B-4AFB-9252-8069549D4F0A}" destId="{FEAC7974-4462-4948-9F19-4D53C38CC88A}" srcOrd="0" destOrd="0" presId="urn:microsoft.com/office/officeart/2009/3/layout/HorizontalOrganizationChart"/>
    <dgm:cxn modelId="{1BB3BB2F-6C8E-924A-B250-13CEFEE63ED3}" type="presParOf" srcId="{FEAC7974-4462-4948-9F19-4D53C38CC88A}" destId="{22C8BBC7-02FA-4EF0-899A-834C1FEE39E3}" srcOrd="0" destOrd="0" presId="urn:microsoft.com/office/officeart/2009/3/layout/HorizontalOrganizationChart"/>
    <dgm:cxn modelId="{DD20E36A-13A8-8946-A8E0-A4F929472A54}" type="presParOf" srcId="{FEAC7974-4462-4948-9F19-4D53C38CC88A}" destId="{CBD704CC-8D6F-4C39-AFA6-3825EE74A965}" srcOrd="1" destOrd="0" presId="urn:microsoft.com/office/officeart/2009/3/layout/HorizontalOrganizationChart"/>
    <dgm:cxn modelId="{F40E7D09-AE2C-4D49-8C3C-E726A6C30383}" type="presParOf" srcId="{9441C830-A66B-4AFB-9252-8069549D4F0A}" destId="{C4FE27A9-6818-468D-8F72-5DEAE64958BC}" srcOrd="1" destOrd="0" presId="urn:microsoft.com/office/officeart/2009/3/layout/HorizontalOrganizationChart"/>
    <dgm:cxn modelId="{60A58824-C1E1-7F46-A428-FDD156EE9308}" type="presParOf" srcId="{9441C830-A66B-4AFB-9252-8069549D4F0A}" destId="{B9E24DCA-DEF6-41DD-8228-40542DF88903}" srcOrd="2" destOrd="0" presId="urn:microsoft.com/office/officeart/2009/3/layout/HorizontalOrganizationChart"/>
    <dgm:cxn modelId="{6814007B-5741-764C-9C1E-789D503060F9}" type="presParOf" srcId="{96876921-77F4-4E08-9148-E99125692808}" destId="{72A5A8A1-C34D-4CC9-B014-4EDC4C60B5CB}" srcOrd="2" destOrd="0" presId="urn:microsoft.com/office/officeart/2009/3/layout/HorizontalOrganizationChart"/>
    <dgm:cxn modelId="{1BFC680E-DB7D-A54E-911F-403881C39CD4}" type="presParOf" srcId="{96876921-77F4-4E08-9148-E99125692808}" destId="{99464D45-2B22-432F-8F6C-3394CEC310A7}" srcOrd="3" destOrd="0" presId="urn:microsoft.com/office/officeart/2009/3/layout/HorizontalOrganizationChart"/>
    <dgm:cxn modelId="{B5AAA5E8-58AE-0442-B7F6-0ABECE8F360B}" type="presParOf" srcId="{99464D45-2B22-432F-8F6C-3394CEC310A7}" destId="{7EEFA05D-0146-474D-BB41-35A44BBAC0EB}" srcOrd="0" destOrd="0" presId="urn:microsoft.com/office/officeart/2009/3/layout/HorizontalOrganizationChart"/>
    <dgm:cxn modelId="{3B8C7857-278D-E245-857B-437B59F316FB}" type="presParOf" srcId="{7EEFA05D-0146-474D-BB41-35A44BBAC0EB}" destId="{86A07B8D-FF15-4EFF-8681-05A46BF1E797}" srcOrd="0" destOrd="0" presId="urn:microsoft.com/office/officeart/2009/3/layout/HorizontalOrganizationChart"/>
    <dgm:cxn modelId="{32DEECF2-5AC9-6441-B8BE-245317ED5766}" type="presParOf" srcId="{7EEFA05D-0146-474D-BB41-35A44BBAC0EB}" destId="{A4529214-DB2D-4B21-8831-F60F2A376559}" srcOrd="1" destOrd="0" presId="urn:microsoft.com/office/officeart/2009/3/layout/HorizontalOrganizationChart"/>
    <dgm:cxn modelId="{438BB83E-3340-F049-B05E-CC9B86E6AE0B}" type="presParOf" srcId="{99464D45-2B22-432F-8F6C-3394CEC310A7}" destId="{4C9D6515-EA4F-4DBF-A8FE-0711C70136B1}" srcOrd="1" destOrd="0" presId="urn:microsoft.com/office/officeart/2009/3/layout/HorizontalOrganizationChart"/>
    <dgm:cxn modelId="{386D4494-2EB6-7141-9C1F-F08FB428979D}" type="presParOf" srcId="{99464D45-2B22-432F-8F6C-3394CEC310A7}" destId="{686779DB-34D3-4F60-84B6-A35826FF3C2A}" srcOrd="2" destOrd="0" presId="urn:microsoft.com/office/officeart/2009/3/layout/HorizontalOrganizationChart"/>
    <dgm:cxn modelId="{1D22CF29-A3E4-D942-AEA2-915BA8CA1CDD}" type="presParOf" srcId="{96876921-77F4-4E08-9148-E99125692808}" destId="{B94BF64B-9716-424E-A851-42E8E7B2B9A7}" srcOrd="4" destOrd="0" presId="urn:microsoft.com/office/officeart/2009/3/layout/HorizontalOrganizationChart"/>
    <dgm:cxn modelId="{213EE20F-F90A-734D-99BE-2DABF421F783}" type="presParOf" srcId="{96876921-77F4-4E08-9148-E99125692808}" destId="{31E814C1-FFDD-BA48-BF9D-F3C8FF892503}" srcOrd="5" destOrd="0" presId="urn:microsoft.com/office/officeart/2009/3/layout/HorizontalOrganizationChart"/>
    <dgm:cxn modelId="{08335A7A-DD10-0642-BCF9-5BD391633D3F}" type="presParOf" srcId="{31E814C1-FFDD-BA48-BF9D-F3C8FF892503}" destId="{1780440E-D92A-B040-A710-F8D875101E05}" srcOrd="0" destOrd="0" presId="urn:microsoft.com/office/officeart/2009/3/layout/HorizontalOrganizationChart"/>
    <dgm:cxn modelId="{43B80CEC-FB3F-2640-84EF-9E926D4E72E6}" type="presParOf" srcId="{1780440E-D92A-B040-A710-F8D875101E05}" destId="{A73C4A40-2D47-BF42-9EF8-B3BEE9451F45}" srcOrd="0" destOrd="0" presId="urn:microsoft.com/office/officeart/2009/3/layout/HorizontalOrganizationChart"/>
    <dgm:cxn modelId="{F7B51EB2-446B-E04F-A6EF-117F9D22A837}" type="presParOf" srcId="{1780440E-D92A-B040-A710-F8D875101E05}" destId="{BCDD8BD9-F9D2-4C44-AB56-5005F5FB7B08}" srcOrd="1" destOrd="0" presId="urn:microsoft.com/office/officeart/2009/3/layout/HorizontalOrganizationChart"/>
    <dgm:cxn modelId="{F1027738-05D7-F94E-AC9B-635B7A2C5505}" type="presParOf" srcId="{31E814C1-FFDD-BA48-BF9D-F3C8FF892503}" destId="{B22D4294-1D49-E046-9CF9-7B480D0762E6}" srcOrd="1" destOrd="0" presId="urn:microsoft.com/office/officeart/2009/3/layout/HorizontalOrganizationChart"/>
    <dgm:cxn modelId="{49B6D992-5381-E044-96AA-E34CC1AFBBE0}" type="presParOf" srcId="{31E814C1-FFDD-BA48-BF9D-F3C8FF892503}" destId="{E1D0C206-488D-6348-BEA7-1FE8B1679EF7}" srcOrd="2" destOrd="0" presId="urn:microsoft.com/office/officeart/2009/3/layout/HorizontalOrganizationChart"/>
    <dgm:cxn modelId="{D231C270-AEF6-7F4C-A1A9-8DD5A562AD72}" type="presParOf" srcId="{96876921-77F4-4E08-9148-E99125692808}" destId="{78AC3CFE-B383-0E4B-A76D-35EF8CD55DE9}" srcOrd="6" destOrd="0" presId="urn:microsoft.com/office/officeart/2009/3/layout/HorizontalOrganizationChart"/>
    <dgm:cxn modelId="{C445E2CB-ADDA-084A-A700-8317E3E56F75}" type="presParOf" srcId="{96876921-77F4-4E08-9148-E99125692808}" destId="{8656BE74-2CD8-AF4A-B662-BD5AFCE008DA}" srcOrd="7" destOrd="0" presId="urn:microsoft.com/office/officeart/2009/3/layout/HorizontalOrganizationChart"/>
    <dgm:cxn modelId="{1972A14C-9887-6C49-85EC-F232CE565638}" type="presParOf" srcId="{8656BE74-2CD8-AF4A-B662-BD5AFCE008DA}" destId="{4E8F3F0D-80A6-0444-9C63-FB43DED5E660}" srcOrd="0" destOrd="0" presId="urn:microsoft.com/office/officeart/2009/3/layout/HorizontalOrganizationChart"/>
    <dgm:cxn modelId="{DD20E135-AC83-024C-A937-E152D527587E}" type="presParOf" srcId="{4E8F3F0D-80A6-0444-9C63-FB43DED5E660}" destId="{DD60ECC6-673B-0F44-9AC0-9F29A5FA4466}" srcOrd="0" destOrd="0" presId="urn:microsoft.com/office/officeart/2009/3/layout/HorizontalOrganizationChart"/>
    <dgm:cxn modelId="{F454C63F-8605-9144-A5F9-5C1D5152DCEF}" type="presParOf" srcId="{4E8F3F0D-80A6-0444-9C63-FB43DED5E660}" destId="{33E2E3A8-E4D0-0A4C-8AC0-C6A84DF55C0F}" srcOrd="1" destOrd="0" presId="urn:microsoft.com/office/officeart/2009/3/layout/HorizontalOrganizationChart"/>
    <dgm:cxn modelId="{5E5B3AAC-FC9E-C647-A225-369081ACC733}" type="presParOf" srcId="{8656BE74-2CD8-AF4A-B662-BD5AFCE008DA}" destId="{49B4E61C-343E-C744-8375-4EF8A522569D}" srcOrd="1" destOrd="0" presId="urn:microsoft.com/office/officeart/2009/3/layout/HorizontalOrganizationChart"/>
    <dgm:cxn modelId="{2B23217B-A13F-5743-AB34-EBDD1B1A4260}" type="presParOf" srcId="{8656BE74-2CD8-AF4A-B662-BD5AFCE008DA}" destId="{37EB22C7-9C40-D045-B4DC-7ACC99955D26}" srcOrd="2" destOrd="0" presId="urn:microsoft.com/office/officeart/2009/3/layout/HorizontalOrganizationChart"/>
    <dgm:cxn modelId="{7D1A6908-6526-B74C-9662-72AFBA3D5E60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6968E8DF-AF3B-704F-B014-A17497E76BEE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其他理论</a:t>
          </a:r>
        </a:p>
      </dgm:t>
    </dgm:pt>
    <dgm:pt modelId="{ECD774AC-DE49-A54A-BA3A-E66799ECA713}" type="parTrans" cxnId="{D8EA84AD-7A54-C242-A5D3-AFEA4E035C1B}">
      <dgm:prSet/>
      <dgm:spPr/>
      <dgm:t>
        <a:bodyPr/>
        <a:lstStyle/>
        <a:p>
          <a:endParaRPr lang="zh-CN" altLang="en-US" sz="1100"/>
        </a:p>
      </dgm:t>
    </dgm:pt>
    <dgm:pt modelId="{4CBFC605-96D4-214C-B0D6-6E8798D5B573}" type="sibTrans" cxnId="{D8EA84AD-7A54-C242-A5D3-AFEA4E035C1B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4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4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4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4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4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4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4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4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4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78AC3CFE-B383-0E4B-A76D-35EF8CD55DE9}" type="pres">
      <dgm:prSet presAssocID="{ECD774AC-DE49-A54A-BA3A-E66799ECA713}" presName="Name64" presStyleLbl="parChTrans1D2" presStyleIdx="3" presStyleCnt="4"/>
      <dgm:spPr/>
    </dgm:pt>
    <dgm:pt modelId="{8656BE74-2CD8-AF4A-B662-BD5AFCE008DA}" type="pres">
      <dgm:prSet presAssocID="{6968E8DF-AF3B-704F-B014-A17497E76BEE}" presName="hierRoot2" presStyleCnt="0">
        <dgm:presLayoutVars>
          <dgm:hierBranch val="init"/>
        </dgm:presLayoutVars>
      </dgm:prSet>
      <dgm:spPr/>
    </dgm:pt>
    <dgm:pt modelId="{4E8F3F0D-80A6-0444-9C63-FB43DED5E660}" type="pres">
      <dgm:prSet presAssocID="{6968E8DF-AF3B-704F-B014-A17497E76BEE}" presName="rootComposite" presStyleCnt="0"/>
      <dgm:spPr/>
    </dgm:pt>
    <dgm:pt modelId="{DD60ECC6-673B-0F44-9AC0-9F29A5FA4466}" type="pres">
      <dgm:prSet presAssocID="{6968E8DF-AF3B-704F-B014-A17497E76BEE}" presName="rootText" presStyleLbl="node2" presStyleIdx="3" presStyleCnt="4">
        <dgm:presLayoutVars>
          <dgm:chPref val="3"/>
        </dgm:presLayoutVars>
      </dgm:prSet>
      <dgm:spPr/>
    </dgm:pt>
    <dgm:pt modelId="{33E2E3A8-E4D0-0A4C-8AC0-C6A84DF55C0F}" type="pres">
      <dgm:prSet presAssocID="{6968E8DF-AF3B-704F-B014-A17497E76BEE}" presName="rootConnector" presStyleLbl="node2" presStyleIdx="3" presStyleCnt="4"/>
      <dgm:spPr/>
    </dgm:pt>
    <dgm:pt modelId="{49B4E61C-343E-C744-8375-4EF8A522569D}" type="pres">
      <dgm:prSet presAssocID="{6968E8DF-AF3B-704F-B014-A17497E76BEE}" presName="hierChild4" presStyleCnt="0"/>
      <dgm:spPr/>
    </dgm:pt>
    <dgm:pt modelId="{37EB22C7-9C40-D045-B4DC-7ACC99955D26}" type="pres">
      <dgm:prSet presAssocID="{6968E8DF-AF3B-704F-B014-A17497E76BEE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E73830D-4073-174E-9662-44ACD35847E7}" type="presOf" srcId="{9AC2E227-803C-4016-BF2C-9291B6CAA290}" destId="{9CD41DA5-A8A9-4189-B933-DCF665F7DF2D}" srcOrd="1" destOrd="0" presId="urn:microsoft.com/office/officeart/2009/3/layout/HorizontalOrganizationChart"/>
    <dgm:cxn modelId="{245D9311-2351-F14A-9164-752C2EFC4E4B}" type="presOf" srcId="{7638F483-EC40-4669-A117-0C6040B4A66B}" destId="{86A07B8D-FF15-4EFF-8681-05A46BF1E797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1B50EB32-3B27-524B-B75D-4A553EBB941D}" type="presOf" srcId="{7638F483-EC40-4669-A117-0C6040B4A66B}" destId="{A4529214-DB2D-4B21-8831-F60F2A376559}" srcOrd="1" destOrd="0" presId="urn:microsoft.com/office/officeart/2009/3/layout/HorizontalOrganizationChart"/>
    <dgm:cxn modelId="{C070C94C-659A-2144-A121-4007C6F07116}" type="presOf" srcId="{18A5DCF8-381A-9740-A1DC-D1A5033A3647}" destId="{B94BF64B-9716-424E-A851-42E8E7B2B9A7}" srcOrd="0" destOrd="0" presId="urn:microsoft.com/office/officeart/2009/3/layout/HorizontalOrganizationChart"/>
    <dgm:cxn modelId="{8A59EB52-082C-0741-8C31-BCEEEEA7835A}" type="presOf" srcId="{87585F0D-6A81-F747-99EB-D14B33EBB618}" destId="{A73C4A40-2D47-BF42-9EF8-B3BEE9451F45}" srcOrd="0" destOrd="0" presId="urn:microsoft.com/office/officeart/2009/3/layout/HorizontalOrganizationChart"/>
    <dgm:cxn modelId="{CC747664-D25E-4248-A9A3-A14F07D87931}" type="presOf" srcId="{57E64457-75B6-40DF-86BF-80888D7FBBC5}" destId="{72A5A8A1-C34D-4CC9-B014-4EDC4C60B5CB}" srcOrd="0" destOrd="0" presId="urn:microsoft.com/office/officeart/2009/3/layout/HorizontalOrganizationChart"/>
    <dgm:cxn modelId="{153EAF6D-06AA-9E4C-A75B-299C61D0E57D}" type="presOf" srcId="{6968E8DF-AF3B-704F-B014-A17497E76BEE}" destId="{DD60ECC6-673B-0F44-9AC0-9F29A5FA4466}" srcOrd="0" destOrd="0" presId="urn:microsoft.com/office/officeart/2009/3/layout/HorizontalOrganizationChart"/>
    <dgm:cxn modelId="{33EA0379-BC8F-9B49-8821-29F0AD21AF78}" type="presOf" srcId="{F05BBA42-D7AF-4BA0-8C3F-85B1FE28E48F}" destId="{18DB143D-9E27-4E02-AFA5-F665953CBC10}" srcOrd="0" destOrd="0" presId="urn:microsoft.com/office/officeart/2009/3/layout/HorizontalOrganizationChart"/>
    <dgm:cxn modelId="{CDEE8C7B-F478-0A45-A57F-D8A8161AC8B0}" type="presOf" srcId="{3FA44A42-E0AE-412C-8071-9A37D30DD567}" destId="{22C8BBC7-02FA-4EF0-899A-834C1FEE39E3}" srcOrd="0" destOrd="0" presId="urn:microsoft.com/office/officeart/2009/3/layout/HorizontalOrganizationChart"/>
    <dgm:cxn modelId="{90794782-BE42-2846-B13B-9E98586D8FEE}" type="presOf" srcId="{9AC2E227-803C-4016-BF2C-9291B6CAA290}" destId="{2A2AFDF2-2568-44F8-842C-3BFD70D9F2B1}" srcOrd="0" destOrd="0" presId="urn:microsoft.com/office/officeart/2009/3/layout/HorizontalOrganizationChart"/>
    <dgm:cxn modelId="{EF18FA85-D7C3-B244-B394-44F3057D4A4F}" type="presOf" srcId="{87585F0D-6A81-F747-99EB-D14B33EBB618}" destId="{BCDD8BD9-F9D2-4C44-AB56-5005F5FB7B08}" srcOrd="1" destOrd="0" presId="urn:microsoft.com/office/officeart/2009/3/layout/HorizontalOrganizationChart"/>
    <dgm:cxn modelId="{BCCF1590-AA23-DB40-A1A0-396394212856}" type="presOf" srcId="{ECD774AC-DE49-A54A-BA3A-E66799ECA713}" destId="{78AC3CFE-B383-0E4B-A76D-35EF8CD55DE9}" srcOrd="0" destOrd="0" presId="urn:microsoft.com/office/officeart/2009/3/layout/HorizontalOrganizationChart"/>
    <dgm:cxn modelId="{2F82989B-415A-3746-BC84-1B323DE8957C}" type="presOf" srcId="{3FA44A42-E0AE-412C-8071-9A37D30DD567}" destId="{CBD704CC-8D6F-4C39-AFA6-3825EE74A965}" srcOrd="1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8EA84AD-7A54-C242-A5D3-AFEA4E035C1B}" srcId="{9AC2E227-803C-4016-BF2C-9291B6CAA290}" destId="{6968E8DF-AF3B-704F-B014-A17497E76BEE}" srcOrd="3" destOrd="0" parTransId="{ECD774AC-DE49-A54A-BA3A-E66799ECA713}" sibTransId="{4CBFC605-96D4-214C-B0D6-6E8798D5B573}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96554FE8-2C2C-4946-8E1D-5122A3E53AAE}" type="presOf" srcId="{6968E8DF-AF3B-704F-B014-A17497E76BEE}" destId="{33E2E3A8-E4D0-0A4C-8AC0-C6A84DF55C0F}" srcOrd="1" destOrd="0" presId="urn:microsoft.com/office/officeart/2009/3/layout/HorizontalOrganizationChart"/>
    <dgm:cxn modelId="{236DD2F0-7DE9-604B-93C5-7C76C6274ABD}" type="presOf" srcId="{E2369F6E-DA59-4F6E-BD69-6CAA013A82BE}" destId="{CD82D2C2-9EF5-4CA0-9CEE-9265A38A1F4A}" srcOrd="0" destOrd="0" presId="urn:microsoft.com/office/officeart/2009/3/layout/HorizontalOrganizationChart"/>
    <dgm:cxn modelId="{81482021-C6FC-B449-B4B7-34791ED54576}" type="presParOf" srcId="{18DB143D-9E27-4E02-AFA5-F665953CBC10}" destId="{07E01157-B979-4F6B-B892-75DB2A2B8B0F}" srcOrd="0" destOrd="0" presId="urn:microsoft.com/office/officeart/2009/3/layout/HorizontalOrganizationChart"/>
    <dgm:cxn modelId="{E086ECEC-9BA8-5A4B-B01D-DB61959C41FD}" type="presParOf" srcId="{07E01157-B979-4F6B-B892-75DB2A2B8B0F}" destId="{F686C23F-604E-4653-B2CB-27DBB6BED631}" srcOrd="0" destOrd="0" presId="urn:microsoft.com/office/officeart/2009/3/layout/HorizontalOrganizationChart"/>
    <dgm:cxn modelId="{039404AC-4783-7F4B-8F94-D6A45456C2E4}" type="presParOf" srcId="{F686C23F-604E-4653-B2CB-27DBB6BED631}" destId="{2A2AFDF2-2568-44F8-842C-3BFD70D9F2B1}" srcOrd="0" destOrd="0" presId="urn:microsoft.com/office/officeart/2009/3/layout/HorizontalOrganizationChart"/>
    <dgm:cxn modelId="{4C4B4DC3-5000-AD41-B0BF-585557D279E9}" type="presParOf" srcId="{F686C23F-604E-4653-B2CB-27DBB6BED631}" destId="{9CD41DA5-A8A9-4189-B933-DCF665F7DF2D}" srcOrd="1" destOrd="0" presId="urn:microsoft.com/office/officeart/2009/3/layout/HorizontalOrganizationChart"/>
    <dgm:cxn modelId="{BE0569B0-A4C7-854F-9550-1A7225271871}" type="presParOf" srcId="{07E01157-B979-4F6B-B892-75DB2A2B8B0F}" destId="{96876921-77F4-4E08-9148-E99125692808}" srcOrd="1" destOrd="0" presId="urn:microsoft.com/office/officeart/2009/3/layout/HorizontalOrganizationChart"/>
    <dgm:cxn modelId="{ADF5B2C6-4489-3143-A86F-9EE83924F39C}" type="presParOf" srcId="{96876921-77F4-4E08-9148-E99125692808}" destId="{CD82D2C2-9EF5-4CA0-9CEE-9265A38A1F4A}" srcOrd="0" destOrd="0" presId="urn:microsoft.com/office/officeart/2009/3/layout/HorizontalOrganizationChart"/>
    <dgm:cxn modelId="{2FCAD6EA-B5D5-A74B-9B69-C6DEABFCB589}" type="presParOf" srcId="{96876921-77F4-4E08-9148-E99125692808}" destId="{9441C830-A66B-4AFB-9252-8069549D4F0A}" srcOrd="1" destOrd="0" presId="urn:microsoft.com/office/officeart/2009/3/layout/HorizontalOrganizationChart"/>
    <dgm:cxn modelId="{31F01C73-08B3-0748-8AE5-F9CBAEC36366}" type="presParOf" srcId="{9441C830-A66B-4AFB-9252-8069549D4F0A}" destId="{FEAC7974-4462-4948-9F19-4D53C38CC88A}" srcOrd="0" destOrd="0" presId="urn:microsoft.com/office/officeart/2009/3/layout/HorizontalOrganizationChart"/>
    <dgm:cxn modelId="{20988CBD-68EE-9048-9657-860AA118F756}" type="presParOf" srcId="{FEAC7974-4462-4948-9F19-4D53C38CC88A}" destId="{22C8BBC7-02FA-4EF0-899A-834C1FEE39E3}" srcOrd="0" destOrd="0" presId="urn:microsoft.com/office/officeart/2009/3/layout/HorizontalOrganizationChart"/>
    <dgm:cxn modelId="{F60BD8B5-121B-6C4B-A138-A065061890AE}" type="presParOf" srcId="{FEAC7974-4462-4948-9F19-4D53C38CC88A}" destId="{CBD704CC-8D6F-4C39-AFA6-3825EE74A965}" srcOrd="1" destOrd="0" presId="urn:microsoft.com/office/officeart/2009/3/layout/HorizontalOrganizationChart"/>
    <dgm:cxn modelId="{D2ADF80A-BD49-8444-9003-860B8C72FCC9}" type="presParOf" srcId="{9441C830-A66B-4AFB-9252-8069549D4F0A}" destId="{C4FE27A9-6818-468D-8F72-5DEAE64958BC}" srcOrd="1" destOrd="0" presId="urn:microsoft.com/office/officeart/2009/3/layout/HorizontalOrganizationChart"/>
    <dgm:cxn modelId="{E91E2B39-6B9C-F646-A7B1-8814538BC0FE}" type="presParOf" srcId="{9441C830-A66B-4AFB-9252-8069549D4F0A}" destId="{B9E24DCA-DEF6-41DD-8228-40542DF88903}" srcOrd="2" destOrd="0" presId="urn:microsoft.com/office/officeart/2009/3/layout/HorizontalOrganizationChart"/>
    <dgm:cxn modelId="{A38BFCEC-8FB5-234D-BFFD-9B6DA7133FE7}" type="presParOf" srcId="{96876921-77F4-4E08-9148-E99125692808}" destId="{72A5A8A1-C34D-4CC9-B014-4EDC4C60B5CB}" srcOrd="2" destOrd="0" presId="urn:microsoft.com/office/officeart/2009/3/layout/HorizontalOrganizationChart"/>
    <dgm:cxn modelId="{998CC94A-F44C-A649-AE00-69F861CDE8D0}" type="presParOf" srcId="{96876921-77F4-4E08-9148-E99125692808}" destId="{99464D45-2B22-432F-8F6C-3394CEC310A7}" srcOrd="3" destOrd="0" presId="urn:microsoft.com/office/officeart/2009/3/layout/HorizontalOrganizationChart"/>
    <dgm:cxn modelId="{D951A8EA-898C-B548-831C-820ABA2FBEE8}" type="presParOf" srcId="{99464D45-2B22-432F-8F6C-3394CEC310A7}" destId="{7EEFA05D-0146-474D-BB41-35A44BBAC0EB}" srcOrd="0" destOrd="0" presId="urn:microsoft.com/office/officeart/2009/3/layout/HorizontalOrganizationChart"/>
    <dgm:cxn modelId="{AD5F3418-B75E-194D-BE47-AFC9F1F2550B}" type="presParOf" srcId="{7EEFA05D-0146-474D-BB41-35A44BBAC0EB}" destId="{86A07B8D-FF15-4EFF-8681-05A46BF1E797}" srcOrd="0" destOrd="0" presId="urn:microsoft.com/office/officeart/2009/3/layout/HorizontalOrganizationChart"/>
    <dgm:cxn modelId="{A9775A6E-4A18-9441-9E74-E4ABED37EC24}" type="presParOf" srcId="{7EEFA05D-0146-474D-BB41-35A44BBAC0EB}" destId="{A4529214-DB2D-4B21-8831-F60F2A376559}" srcOrd="1" destOrd="0" presId="urn:microsoft.com/office/officeart/2009/3/layout/HorizontalOrganizationChart"/>
    <dgm:cxn modelId="{EF444E40-F9DD-3345-B68C-DF852497D359}" type="presParOf" srcId="{99464D45-2B22-432F-8F6C-3394CEC310A7}" destId="{4C9D6515-EA4F-4DBF-A8FE-0711C70136B1}" srcOrd="1" destOrd="0" presId="urn:microsoft.com/office/officeart/2009/3/layout/HorizontalOrganizationChart"/>
    <dgm:cxn modelId="{F2A14B73-7DC2-7043-8B4F-054AB8F8BF35}" type="presParOf" srcId="{99464D45-2B22-432F-8F6C-3394CEC310A7}" destId="{686779DB-34D3-4F60-84B6-A35826FF3C2A}" srcOrd="2" destOrd="0" presId="urn:microsoft.com/office/officeart/2009/3/layout/HorizontalOrganizationChart"/>
    <dgm:cxn modelId="{C481243E-44D8-D945-A371-074059D0A799}" type="presParOf" srcId="{96876921-77F4-4E08-9148-E99125692808}" destId="{B94BF64B-9716-424E-A851-42E8E7B2B9A7}" srcOrd="4" destOrd="0" presId="urn:microsoft.com/office/officeart/2009/3/layout/HorizontalOrganizationChart"/>
    <dgm:cxn modelId="{04E275AF-7E90-1D46-A3CA-FD9F3E58BFA8}" type="presParOf" srcId="{96876921-77F4-4E08-9148-E99125692808}" destId="{31E814C1-FFDD-BA48-BF9D-F3C8FF892503}" srcOrd="5" destOrd="0" presId="urn:microsoft.com/office/officeart/2009/3/layout/HorizontalOrganizationChart"/>
    <dgm:cxn modelId="{E9097A42-4B6E-6941-A125-7FD4C7BFAD67}" type="presParOf" srcId="{31E814C1-FFDD-BA48-BF9D-F3C8FF892503}" destId="{1780440E-D92A-B040-A710-F8D875101E05}" srcOrd="0" destOrd="0" presId="urn:microsoft.com/office/officeart/2009/3/layout/HorizontalOrganizationChart"/>
    <dgm:cxn modelId="{0741EC27-1608-E84F-972D-E6B878167917}" type="presParOf" srcId="{1780440E-D92A-B040-A710-F8D875101E05}" destId="{A73C4A40-2D47-BF42-9EF8-B3BEE9451F45}" srcOrd="0" destOrd="0" presId="urn:microsoft.com/office/officeart/2009/3/layout/HorizontalOrganizationChart"/>
    <dgm:cxn modelId="{CF1CDAF4-3097-9B4E-9892-2EA6FA514103}" type="presParOf" srcId="{1780440E-D92A-B040-A710-F8D875101E05}" destId="{BCDD8BD9-F9D2-4C44-AB56-5005F5FB7B08}" srcOrd="1" destOrd="0" presId="urn:microsoft.com/office/officeart/2009/3/layout/HorizontalOrganizationChart"/>
    <dgm:cxn modelId="{D5470F85-BD95-5742-841C-3BE5E4BDC61A}" type="presParOf" srcId="{31E814C1-FFDD-BA48-BF9D-F3C8FF892503}" destId="{B22D4294-1D49-E046-9CF9-7B480D0762E6}" srcOrd="1" destOrd="0" presId="urn:microsoft.com/office/officeart/2009/3/layout/HorizontalOrganizationChart"/>
    <dgm:cxn modelId="{F114589C-A30C-3F44-A2D0-7E543E36A2FA}" type="presParOf" srcId="{31E814C1-FFDD-BA48-BF9D-F3C8FF892503}" destId="{E1D0C206-488D-6348-BEA7-1FE8B1679EF7}" srcOrd="2" destOrd="0" presId="urn:microsoft.com/office/officeart/2009/3/layout/HorizontalOrganizationChart"/>
    <dgm:cxn modelId="{8E5C73AF-5420-E848-9D19-E70C97CAECC2}" type="presParOf" srcId="{96876921-77F4-4E08-9148-E99125692808}" destId="{78AC3CFE-B383-0E4B-A76D-35EF8CD55DE9}" srcOrd="6" destOrd="0" presId="urn:microsoft.com/office/officeart/2009/3/layout/HorizontalOrganizationChart"/>
    <dgm:cxn modelId="{0A6B5299-BB7B-C944-90AC-6E09B687F5F8}" type="presParOf" srcId="{96876921-77F4-4E08-9148-E99125692808}" destId="{8656BE74-2CD8-AF4A-B662-BD5AFCE008DA}" srcOrd="7" destOrd="0" presId="urn:microsoft.com/office/officeart/2009/3/layout/HorizontalOrganizationChart"/>
    <dgm:cxn modelId="{A0EBEBDB-B0A2-D04F-8020-49CAD483F258}" type="presParOf" srcId="{8656BE74-2CD8-AF4A-B662-BD5AFCE008DA}" destId="{4E8F3F0D-80A6-0444-9C63-FB43DED5E660}" srcOrd="0" destOrd="0" presId="urn:microsoft.com/office/officeart/2009/3/layout/HorizontalOrganizationChart"/>
    <dgm:cxn modelId="{13FEC6DF-BDC3-AF45-97C1-BF8BC9125ABE}" type="presParOf" srcId="{4E8F3F0D-80A6-0444-9C63-FB43DED5E660}" destId="{DD60ECC6-673B-0F44-9AC0-9F29A5FA4466}" srcOrd="0" destOrd="0" presId="urn:microsoft.com/office/officeart/2009/3/layout/HorizontalOrganizationChart"/>
    <dgm:cxn modelId="{C2D5022C-EFD7-CD42-B4DF-A37BE51C9576}" type="presParOf" srcId="{4E8F3F0D-80A6-0444-9C63-FB43DED5E660}" destId="{33E2E3A8-E4D0-0A4C-8AC0-C6A84DF55C0F}" srcOrd="1" destOrd="0" presId="urn:microsoft.com/office/officeart/2009/3/layout/HorizontalOrganizationChart"/>
    <dgm:cxn modelId="{CB34517F-75B0-E04B-9F32-99EF25DD087B}" type="presParOf" srcId="{8656BE74-2CD8-AF4A-B662-BD5AFCE008DA}" destId="{49B4E61C-343E-C744-8375-4EF8A522569D}" srcOrd="1" destOrd="0" presId="urn:microsoft.com/office/officeart/2009/3/layout/HorizontalOrganizationChart"/>
    <dgm:cxn modelId="{1004E93E-A438-9D4B-B15A-E68726C52EE6}" type="presParOf" srcId="{8656BE74-2CD8-AF4A-B662-BD5AFCE008DA}" destId="{37EB22C7-9C40-D045-B4DC-7ACC99955D26}" srcOrd="2" destOrd="0" presId="urn:microsoft.com/office/officeart/2009/3/layout/HorizontalOrganizationChart"/>
    <dgm:cxn modelId="{EB8DA2A1-8AE9-3B45-8ACC-21F776212BED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6968E8DF-AF3B-704F-B014-A17497E76BEE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其他理论</a:t>
          </a:r>
        </a:p>
      </dgm:t>
    </dgm:pt>
    <dgm:pt modelId="{ECD774AC-DE49-A54A-BA3A-E66799ECA713}" type="parTrans" cxnId="{D8EA84AD-7A54-C242-A5D3-AFEA4E035C1B}">
      <dgm:prSet/>
      <dgm:spPr/>
      <dgm:t>
        <a:bodyPr/>
        <a:lstStyle/>
        <a:p>
          <a:endParaRPr lang="zh-CN" altLang="en-US" sz="1100"/>
        </a:p>
      </dgm:t>
    </dgm:pt>
    <dgm:pt modelId="{4CBFC605-96D4-214C-B0D6-6E8798D5B573}" type="sibTrans" cxnId="{D8EA84AD-7A54-C242-A5D3-AFEA4E035C1B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4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4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4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4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4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4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4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4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4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78AC3CFE-B383-0E4B-A76D-35EF8CD55DE9}" type="pres">
      <dgm:prSet presAssocID="{ECD774AC-DE49-A54A-BA3A-E66799ECA713}" presName="Name64" presStyleLbl="parChTrans1D2" presStyleIdx="3" presStyleCnt="4"/>
      <dgm:spPr/>
    </dgm:pt>
    <dgm:pt modelId="{8656BE74-2CD8-AF4A-B662-BD5AFCE008DA}" type="pres">
      <dgm:prSet presAssocID="{6968E8DF-AF3B-704F-B014-A17497E76BEE}" presName="hierRoot2" presStyleCnt="0">
        <dgm:presLayoutVars>
          <dgm:hierBranch val="init"/>
        </dgm:presLayoutVars>
      </dgm:prSet>
      <dgm:spPr/>
    </dgm:pt>
    <dgm:pt modelId="{4E8F3F0D-80A6-0444-9C63-FB43DED5E660}" type="pres">
      <dgm:prSet presAssocID="{6968E8DF-AF3B-704F-B014-A17497E76BEE}" presName="rootComposite" presStyleCnt="0"/>
      <dgm:spPr/>
    </dgm:pt>
    <dgm:pt modelId="{DD60ECC6-673B-0F44-9AC0-9F29A5FA4466}" type="pres">
      <dgm:prSet presAssocID="{6968E8DF-AF3B-704F-B014-A17497E76BEE}" presName="rootText" presStyleLbl="node2" presStyleIdx="3" presStyleCnt="4">
        <dgm:presLayoutVars>
          <dgm:chPref val="3"/>
        </dgm:presLayoutVars>
      </dgm:prSet>
      <dgm:spPr/>
    </dgm:pt>
    <dgm:pt modelId="{33E2E3A8-E4D0-0A4C-8AC0-C6A84DF55C0F}" type="pres">
      <dgm:prSet presAssocID="{6968E8DF-AF3B-704F-B014-A17497E76BEE}" presName="rootConnector" presStyleLbl="node2" presStyleIdx="3" presStyleCnt="4"/>
      <dgm:spPr/>
    </dgm:pt>
    <dgm:pt modelId="{49B4E61C-343E-C744-8375-4EF8A522569D}" type="pres">
      <dgm:prSet presAssocID="{6968E8DF-AF3B-704F-B014-A17497E76BEE}" presName="hierChild4" presStyleCnt="0"/>
      <dgm:spPr/>
    </dgm:pt>
    <dgm:pt modelId="{37EB22C7-9C40-D045-B4DC-7ACC99955D26}" type="pres">
      <dgm:prSet presAssocID="{6968E8DF-AF3B-704F-B014-A17497E76BEE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D91B4102-5358-6F47-85EE-C0C62BF7B57B}" type="presOf" srcId="{57E64457-75B6-40DF-86BF-80888D7FBBC5}" destId="{72A5A8A1-C34D-4CC9-B014-4EDC4C60B5CB}" srcOrd="0" destOrd="0" presId="urn:microsoft.com/office/officeart/2009/3/layout/HorizontalOrganizationChart"/>
    <dgm:cxn modelId="{9DD7BC07-CDB3-E34B-9A69-3F2D07B6264A}" type="presOf" srcId="{6968E8DF-AF3B-704F-B014-A17497E76BEE}" destId="{DD60ECC6-673B-0F44-9AC0-9F29A5FA4466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E238A417-1B2D-8540-89AD-E297EC6FE6D5}" type="presOf" srcId="{ECD774AC-DE49-A54A-BA3A-E66799ECA713}" destId="{78AC3CFE-B383-0E4B-A76D-35EF8CD55DE9}" srcOrd="0" destOrd="0" presId="urn:microsoft.com/office/officeart/2009/3/layout/HorizontalOrganizationChart"/>
    <dgm:cxn modelId="{05C4A51E-3B19-D944-85DE-112029F09341}" type="presOf" srcId="{87585F0D-6A81-F747-99EB-D14B33EBB618}" destId="{BCDD8BD9-F9D2-4C44-AB56-5005F5FB7B08}" srcOrd="1" destOrd="0" presId="urn:microsoft.com/office/officeart/2009/3/layout/HorizontalOrganizationChart"/>
    <dgm:cxn modelId="{97EB8D1F-E2C7-AE4C-9E40-770045C35322}" type="presOf" srcId="{87585F0D-6A81-F747-99EB-D14B33EBB618}" destId="{A73C4A40-2D47-BF42-9EF8-B3BEE9451F45}" srcOrd="0" destOrd="0" presId="urn:microsoft.com/office/officeart/2009/3/layout/HorizontalOrganizationChart"/>
    <dgm:cxn modelId="{CD3EBC5C-8F84-0D4E-99B1-5C4EE91D6850}" type="presOf" srcId="{9AC2E227-803C-4016-BF2C-9291B6CAA290}" destId="{2A2AFDF2-2568-44F8-842C-3BFD70D9F2B1}" srcOrd="0" destOrd="0" presId="urn:microsoft.com/office/officeart/2009/3/layout/HorizontalOrganizationChart"/>
    <dgm:cxn modelId="{8A06B57E-CCF4-0048-B812-1F26C473F1D8}" type="presOf" srcId="{9AC2E227-803C-4016-BF2C-9291B6CAA290}" destId="{9CD41DA5-A8A9-4189-B933-DCF665F7DF2D}" srcOrd="1" destOrd="0" presId="urn:microsoft.com/office/officeart/2009/3/layout/HorizontalOrganizationChart"/>
    <dgm:cxn modelId="{98E11283-092E-8946-9AC8-95894844729F}" type="presOf" srcId="{3FA44A42-E0AE-412C-8071-9A37D30DD567}" destId="{CBD704CC-8D6F-4C39-AFA6-3825EE74A965}" srcOrd="1" destOrd="0" presId="urn:microsoft.com/office/officeart/2009/3/layout/HorizontalOrganizationChart"/>
    <dgm:cxn modelId="{76F5B39B-65BA-8E4C-BA7F-A216D96B32E6}" type="presOf" srcId="{7638F483-EC40-4669-A117-0C6040B4A66B}" destId="{A4529214-DB2D-4B21-8831-F60F2A376559}" srcOrd="1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3C5ADD9F-4559-CE41-86E9-EEE9EBD31009}" type="presOf" srcId="{3FA44A42-E0AE-412C-8071-9A37D30DD567}" destId="{22C8BBC7-02FA-4EF0-899A-834C1FEE39E3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8EA84AD-7A54-C242-A5D3-AFEA4E035C1B}" srcId="{9AC2E227-803C-4016-BF2C-9291B6CAA290}" destId="{6968E8DF-AF3B-704F-B014-A17497E76BEE}" srcOrd="3" destOrd="0" parTransId="{ECD774AC-DE49-A54A-BA3A-E66799ECA713}" sibTransId="{4CBFC605-96D4-214C-B0D6-6E8798D5B573}"/>
    <dgm:cxn modelId="{B8D936BA-ECD9-A641-898C-E73961B8F172}" type="presOf" srcId="{6968E8DF-AF3B-704F-B014-A17497E76BEE}" destId="{33E2E3A8-E4D0-0A4C-8AC0-C6A84DF55C0F}" srcOrd="1" destOrd="0" presId="urn:microsoft.com/office/officeart/2009/3/layout/HorizontalOrganizationChart"/>
    <dgm:cxn modelId="{CD3B37BA-7CF5-8F43-AA63-958F54519536}" type="presOf" srcId="{F05BBA42-D7AF-4BA0-8C3F-85B1FE28E48F}" destId="{18DB143D-9E27-4E02-AFA5-F665953CBC10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61437CD3-BB7A-C04A-9DF0-C243513E559C}" type="presOf" srcId="{7638F483-EC40-4669-A117-0C6040B4A66B}" destId="{86A07B8D-FF15-4EFF-8681-05A46BF1E797}" srcOrd="0" destOrd="0" presId="urn:microsoft.com/office/officeart/2009/3/layout/HorizontalOrganizationChart"/>
    <dgm:cxn modelId="{B023BFD5-DC24-E64F-9DB3-D494E14DD77E}" type="presOf" srcId="{18A5DCF8-381A-9740-A1DC-D1A5033A3647}" destId="{B94BF64B-9716-424E-A851-42E8E7B2B9A7}" srcOrd="0" destOrd="0" presId="urn:microsoft.com/office/officeart/2009/3/layout/HorizontalOrganizationChart"/>
    <dgm:cxn modelId="{967EA7EA-7DDC-774B-90B2-20AFE15E2292}" type="presOf" srcId="{E2369F6E-DA59-4F6E-BD69-6CAA013A82BE}" destId="{CD82D2C2-9EF5-4CA0-9CEE-9265A38A1F4A}" srcOrd="0" destOrd="0" presId="urn:microsoft.com/office/officeart/2009/3/layout/HorizontalOrganizationChart"/>
    <dgm:cxn modelId="{4A1F4DBA-A4B9-F04C-B56E-CCE1286811C8}" type="presParOf" srcId="{18DB143D-9E27-4E02-AFA5-F665953CBC10}" destId="{07E01157-B979-4F6B-B892-75DB2A2B8B0F}" srcOrd="0" destOrd="0" presId="urn:microsoft.com/office/officeart/2009/3/layout/HorizontalOrganizationChart"/>
    <dgm:cxn modelId="{3989F4B4-2E34-3045-A4C8-2312CB1A637B}" type="presParOf" srcId="{07E01157-B979-4F6B-B892-75DB2A2B8B0F}" destId="{F686C23F-604E-4653-B2CB-27DBB6BED631}" srcOrd="0" destOrd="0" presId="urn:microsoft.com/office/officeart/2009/3/layout/HorizontalOrganizationChart"/>
    <dgm:cxn modelId="{4F4F52DC-25B0-8348-9EE6-3B19E2BB212C}" type="presParOf" srcId="{F686C23F-604E-4653-B2CB-27DBB6BED631}" destId="{2A2AFDF2-2568-44F8-842C-3BFD70D9F2B1}" srcOrd="0" destOrd="0" presId="urn:microsoft.com/office/officeart/2009/3/layout/HorizontalOrganizationChart"/>
    <dgm:cxn modelId="{F850DAE9-79BD-6447-851C-A1D032D684A7}" type="presParOf" srcId="{F686C23F-604E-4653-B2CB-27DBB6BED631}" destId="{9CD41DA5-A8A9-4189-B933-DCF665F7DF2D}" srcOrd="1" destOrd="0" presId="urn:microsoft.com/office/officeart/2009/3/layout/HorizontalOrganizationChart"/>
    <dgm:cxn modelId="{06792E55-16F0-9D43-B5B8-453E4F5A27F1}" type="presParOf" srcId="{07E01157-B979-4F6B-B892-75DB2A2B8B0F}" destId="{96876921-77F4-4E08-9148-E99125692808}" srcOrd="1" destOrd="0" presId="urn:microsoft.com/office/officeart/2009/3/layout/HorizontalOrganizationChart"/>
    <dgm:cxn modelId="{6A16BD2F-47FA-CD43-972E-93B9D84A9F82}" type="presParOf" srcId="{96876921-77F4-4E08-9148-E99125692808}" destId="{CD82D2C2-9EF5-4CA0-9CEE-9265A38A1F4A}" srcOrd="0" destOrd="0" presId="urn:microsoft.com/office/officeart/2009/3/layout/HorizontalOrganizationChart"/>
    <dgm:cxn modelId="{82BDCFA0-CA81-9548-A749-34CA8A6FF05D}" type="presParOf" srcId="{96876921-77F4-4E08-9148-E99125692808}" destId="{9441C830-A66B-4AFB-9252-8069549D4F0A}" srcOrd="1" destOrd="0" presId="urn:microsoft.com/office/officeart/2009/3/layout/HorizontalOrganizationChart"/>
    <dgm:cxn modelId="{AA77CDA1-86BF-9F4B-A4B6-D1873C42EDA6}" type="presParOf" srcId="{9441C830-A66B-4AFB-9252-8069549D4F0A}" destId="{FEAC7974-4462-4948-9F19-4D53C38CC88A}" srcOrd="0" destOrd="0" presId="urn:microsoft.com/office/officeart/2009/3/layout/HorizontalOrganizationChart"/>
    <dgm:cxn modelId="{3D8221B5-B116-3C43-9761-7B06D5DF4735}" type="presParOf" srcId="{FEAC7974-4462-4948-9F19-4D53C38CC88A}" destId="{22C8BBC7-02FA-4EF0-899A-834C1FEE39E3}" srcOrd="0" destOrd="0" presId="urn:microsoft.com/office/officeart/2009/3/layout/HorizontalOrganizationChart"/>
    <dgm:cxn modelId="{A24DA323-9E36-8944-BF7A-2FAEA994CCAD}" type="presParOf" srcId="{FEAC7974-4462-4948-9F19-4D53C38CC88A}" destId="{CBD704CC-8D6F-4C39-AFA6-3825EE74A965}" srcOrd="1" destOrd="0" presId="urn:microsoft.com/office/officeart/2009/3/layout/HorizontalOrganizationChart"/>
    <dgm:cxn modelId="{7D46C5B4-D02D-A444-AB09-C9AC163F4DC1}" type="presParOf" srcId="{9441C830-A66B-4AFB-9252-8069549D4F0A}" destId="{C4FE27A9-6818-468D-8F72-5DEAE64958BC}" srcOrd="1" destOrd="0" presId="urn:microsoft.com/office/officeart/2009/3/layout/HorizontalOrganizationChart"/>
    <dgm:cxn modelId="{5D8833CD-3BF8-5641-B589-23BC751D2BC5}" type="presParOf" srcId="{9441C830-A66B-4AFB-9252-8069549D4F0A}" destId="{B9E24DCA-DEF6-41DD-8228-40542DF88903}" srcOrd="2" destOrd="0" presId="urn:microsoft.com/office/officeart/2009/3/layout/HorizontalOrganizationChart"/>
    <dgm:cxn modelId="{371D0CDD-94EA-8A47-8D16-339AD4B174B2}" type="presParOf" srcId="{96876921-77F4-4E08-9148-E99125692808}" destId="{72A5A8A1-C34D-4CC9-B014-4EDC4C60B5CB}" srcOrd="2" destOrd="0" presId="urn:microsoft.com/office/officeart/2009/3/layout/HorizontalOrganizationChart"/>
    <dgm:cxn modelId="{F20BF256-BAA7-D841-AD88-72E4A8B92294}" type="presParOf" srcId="{96876921-77F4-4E08-9148-E99125692808}" destId="{99464D45-2B22-432F-8F6C-3394CEC310A7}" srcOrd="3" destOrd="0" presId="urn:microsoft.com/office/officeart/2009/3/layout/HorizontalOrganizationChart"/>
    <dgm:cxn modelId="{39750D2D-65D5-7947-9E14-850171FE0B92}" type="presParOf" srcId="{99464D45-2B22-432F-8F6C-3394CEC310A7}" destId="{7EEFA05D-0146-474D-BB41-35A44BBAC0EB}" srcOrd="0" destOrd="0" presId="urn:microsoft.com/office/officeart/2009/3/layout/HorizontalOrganizationChart"/>
    <dgm:cxn modelId="{63F28159-76E0-B74A-A5AF-79B9EC9EB92F}" type="presParOf" srcId="{7EEFA05D-0146-474D-BB41-35A44BBAC0EB}" destId="{86A07B8D-FF15-4EFF-8681-05A46BF1E797}" srcOrd="0" destOrd="0" presId="urn:microsoft.com/office/officeart/2009/3/layout/HorizontalOrganizationChart"/>
    <dgm:cxn modelId="{11A6F4CE-9868-D441-AFAF-84D5F2CB27D7}" type="presParOf" srcId="{7EEFA05D-0146-474D-BB41-35A44BBAC0EB}" destId="{A4529214-DB2D-4B21-8831-F60F2A376559}" srcOrd="1" destOrd="0" presId="urn:microsoft.com/office/officeart/2009/3/layout/HorizontalOrganizationChart"/>
    <dgm:cxn modelId="{D244F99F-F35E-D740-965E-49D6EB1959D8}" type="presParOf" srcId="{99464D45-2B22-432F-8F6C-3394CEC310A7}" destId="{4C9D6515-EA4F-4DBF-A8FE-0711C70136B1}" srcOrd="1" destOrd="0" presId="urn:microsoft.com/office/officeart/2009/3/layout/HorizontalOrganizationChart"/>
    <dgm:cxn modelId="{CCF54471-3325-724C-95C0-35603EB895A3}" type="presParOf" srcId="{99464D45-2B22-432F-8F6C-3394CEC310A7}" destId="{686779DB-34D3-4F60-84B6-A35826FF3C2A}" srcOrd="2" destOrd="0" presId="urn:microsoft.com/office/officeart/2009/3/layout/HorizontalOrganizationChart"/>
    <dgm:cxn modelId="{212614A7-4188-8943-8743-C035A46994EE}" type="presParOf" srcId="{96876921-77F4-4E08-9148-E99125692808}" destId="{B94BF64B-9716-424E-A851-42E8E7B2B9A7}" srcOrd="4" destOrd="0" presId="urn:microsoft.com/office/officeart/2009/3/layout/HorizontalOrganizationChart"/>
    <dgm:cxn modelId="{9B00EF1F-0BD1-E541-8A90-847B589032E7}" type="presParOf" srcId="{96876921-77F4-4E08-9148-E99125692808}" destId="{31E814C1-FFDD-BA48-BF9D-F3C8FF892503}" srcOrd="5" destOrd="0" presId="urn:microsoft.com/office/officeart/2009/3/layout/HorizontalOrganizationChart"/>
    <dgm:cxn modelId="{465CDB15-FF70-6940-AA2B-A9B78A0C7F45}" type="presParOf" srcId="{31E814C1-FFDD-BA48-BF9D-F3C8FF892503}" destId="{1780440E-D92A-B040-A710-F8D875101E05}" srcOrd="0" destOrd="0" presId="urn:microsoft.com/office/officeart/2009/3/layout/HorizontalOrganizationChart"/>
    <dgm:cxn modelId="{CF523D95-8F76-3946-B2ED-6F7178880E03}" type="presParOf" srcId="{1780440E-D92A-B040-A710-F8D875101E05}" destId="{A73C4A40-2D47-BF42-9EF8-B3BEE9451F45}" srcOrd="0" destOrd="0" presId="urn:microsoft.com/office/officeart/2009/3/layout/HorizontalOrganizationChart"/>
    <dgm:cxn modelId="{AF04BF78-4AC0-B948-BE94-7B27EEADC287}" type="presParOf" srcId="{1780440E-D92A-B040-A710-F8D875101E05}" destId="{BCDD8BD9-F9D2-4C44-AB56-5005F5FB7B08}" srcOrd="1" destOrd="0" presId="urn:microsoft.com/office/officeart/2009/3/layout/HorizontalOrganizationChart"/>
    <dgm:cxn modelId="{0150A9F6-16B7-D84C-8CB5-59BC4B7A5410}" type="presParOf" srcId="{31E814C1-FFDD-BA48-BF9D-F3C8FF892503}" destId="{B22D4294-1D49-E046-9CF9-7B480D0762E6}" srcOrd="1" destOrd="0" presId="urn:microsoft.com/office/officeart/2009/3/layout/HorizontalOrganizationChart"/>
    <dgm:cxn modelId="{E425BE75-F0C7-E341-B084-5015D8EFE95C}" type="presParOf" srcId="{31E814C1-FFDD-BA48-BF9D-F3C8FF892503}" destId="{E1D0C206-488D-6348-BEA7-1FE8B1679EF7}" srcOrd="2" destOrd="0" presId="urn:microsoft.com/office/officeart/2009/3/layout/HorizontalOrganizationChart"/>
    <dgm:cxn modelId="{859EE040-83BD-D845-B65B-996C4E169E13}" type="presParOf" srcId="{96876921-77F4-4E08-9148-E99125692808}" destId="{78AC3CFE-B383-0E4B-A76D-35EF8CD55DE9}" srcOrd="6" destOrd="0" presId="urn:microsoft.com/office/officeart/2009/3/layout/HorizontalOrganizationChart"/>
    <dgm:cxn modelId="{F3419261-11B6-3A49-A816-D252278264F7}" type="presParOf" srcId="{96876921-77F4-4E08-9148-E99125692808}" destId="{8656BE74-2CD8-AF4A-B662-BD5AFCE008DA}" srcOrd="7" destOrd="0" presId="urn:microsoft.com/office/officeart/2009/3/layout/HorizontalOrganizationChart"/>
    <dgm:cxn modelId="{7372E405-1506-0F42-8153-A4DCE22F0A1B}" type="presParOf" srcId="{8656BE74-2CD8-AF4A-B662-BD5AFCE008DA}" destId="{4E8F3F0D-80A6-0444-9C63-FB43DED5E660}" srcOrd="0" destOrd="0" presId="urn:microsoft.com/office/officeart/2009/3/layout/HorizontalOrganizationChart"/>
    <dgm:cxn modelId="{385A7E32-B0DF-0E41-9359-2E62DFFC5C82}" type="presParOf" srcId="{4E8F3F0D-80A6-0444-9C63-FB43DED5E660}" destId="{DD60ECC6-673B-0F44-9AC0-9F29A5FA4466}" srcOrd="0" destOrd="0" presId="urn:microsoft.com/office/officeart/2009/3/layout/HorizontalOrganizationChart"/>
    <dgm:cxn modelId="{FCF40E3F-546D-1447-802D-317A54CFA60C}" type="presParOf" srcId="{4E8F3F0D-80A6-0444-9C63-FB43DED5E660}" destId="{33E2E3A8-E4D0-0A4C-8AC0-C6A84DF55C0F}" srcOrd="1" destOrd="0" presId="urn:microsoft.com/office/officeart/2009/3/layout/HorizontalOrganizationChart"/>
    <dgm:cxn modelId="{69427A6C-6CDF-A142-9A62-13025118B507}" type="presParOf" srcId="{8656BE74-2CD8-AF4A-B662-BD5AFCE008DA}" destId="{49B4E61C-343E-C744-8375-4EF8A522569D}" srcOrd="1" destOrd="0" presId="urn:microsoft.com/office/officeart/2009/3/layout/HorizontalOrganizationChart"/>
    <dgm:cxn modelId="{05AA273B-C50B-9A4E-A4A8-69E004BF4A11}" type="presParOf" srcId="{8656BE74-2CD8-AF4A-B662-BD5AFCE008DA}" destId="{37EB22C7-9C40-D045-B4DC-7ACC99955D26}" srcOrd="2" destOrd="0" presId="urn:microsoft.com/office/officeart/2009/3/layout/HorizontalOrganizationChart"/>
    <dgm:cxn modelId="{906A08FE-A063-4A4B-A1BC-8082E973BC7D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6968E8DF-AF3B-704F-B014-A17497E76BEE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其他理论</a:t>
          </a:r>
        </a:p>
      </dgm:t>
    </dgm:pt>
    <dgm:pt modelId="{ECD774AC-DE49-A54A-BA3A-E66799ECA713}" type="parTrans" cxnId="{D8EA84AD-7A54-C242-A5D3-AFEA4E035C1B}">
      <dgm:prSet/>
      <dgm:spPr/>
      <dgm:t>
        <a:bodyPr/>
        <a:lstStyle/>
        <a:p>
          <a:endParaRPr lang="zh-CN" altLang="en-US" sz="1100"/>
        </a:p>
      </dgm:t>
    </dgm:pt>
    <dgm:pt modelId="{4CBFC605-96D4-214C-B0D6-6E8798D5B573}" type="sibTrans" cxnId="{D8EA84AD-7A54-C242-A5D3-AFEA4E035C1B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4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4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4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4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4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4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4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4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4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78AC3CFE-B383-0E4B-A76D-35EF8CD55DE9}" type="pres">
      <dgm:prSet presAssocID="{ECD774AC-DE49-A54A-BA3A-E66799ECA713}" presName="Name64" presStyleLbl="parChTrans1D2" presStyleIdx="3" presStyleCnt="4"/>
      <dgm:spPr/>
    </dgm:pt>
    <dgm:pt modelId="{8656BE74-2CD8-AF4A-B662-BD5AFCE008DA}" type="pres">
      <dgm:prSet presAssocID="{6968E8DF-AF3B-704F-B014-A17497E76BEE}" presName="hierRoot2" presStyleCnt="0">
        <dgm:presLayoutVars>
          <dgm:hierBranch val="init"/>
        </dgm:presLayoutVars>
      </dgm:prSet>
      <dgm:spPr/>
    </dgm:pt>
    <dgm:pt modelId="{4E8F3F0D-80A6-0444-9C63-FB43DED5E660}" type="pres">
      <dgm:prSet presAssocID="{6968E8DF-AF3B-704F-B014-A17497E76BEE}" presName="rootComposite" presStyleCnt="0"/>
      <dgm:spPr/>
    </dgm:pt>
    <dgm:pt modelId="{DD60ECC6-673B-0F44-9AC0-9F29A5FA4466}" type="pres">
      <dgm:prSet presAssocID="{6968E8DF-AF3B-704F-B014-A17497E76BEE}" presName="rootText" presStyleLbl="node2" presStyleIdx="3" presStyleCnt="4">
        <dgm:presLayoutVars>
          <dgm:chPref val="3"/>
        </dgm:presLayoutVars>
      </dgm:prSet>
      <dgm:spPr/>
    </dgm:pt>
    <dgm:pt modelId="{33E2E3A8-E4D0-0A4C-8AC0-C6A84DF55C0F}" type="pres">
      <dgm:prSet presAssocID="{6968E8DF-AF3B-704F-B014-A17497E76BEE}" presName="rootConnector" presStyleLbl="node2" presStyleIdx="3" presStyleCnt="4"/>
      <dgm:spPr/>
    </dgm:pt>
    <dgm:pt modelId="{49B4E61C-343E-C744-8375-4EF8A522569D}" type="pres">
      <dgm:prSet presAssocID="{6968E8DF-AF3B-704F-B014-A17497E76BEE}" presName="hierChild4" presStyleCnt="0"/>
      <dgm:spPr/>
    </dgm:pt>
    <dgm:pt modelId="{37EB22C7-9C40-D045-B4DC-7ACC99955D26}" type="pres">
      <dgm:prSet presAssocID="{6968E8DF-AF3B-704F-B014-A17497E76BEE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37597513-9FB4-E84F-8A0B-16C225409FDB}" type="presOf" srcId="{6968E8DF-AF3B-704F-B014-A17497E76BEE}" destId="{33E2E3A8-E4D0-0A4C-8AC0-C6A84DF55C0F}" srcOrd="1" destOrd="0" presId="urn:microsoft.com/office/officeart/2009/3/layout/HorizontalOrganizationChart"/>
    <dgm:cxn modelId="{1A029415-5B27-2447-B6E1-4259B9E5AAC7}" type="presOf" srcId="{E2369F6E-DA59-4F6E-BD69-6CAA013A82BE}" destId="{CD82D2C2-9EF5-4CA0-9CEE-9265A38A1F4A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5A426D1F-BE6C-B248-BA6A-B299CB9D8AE4}" type="presOf" srcId="{F05BBA42-D7AF-4BA0-8C3F-85B1FE28E48F}" destId="{18DB143D-9E27-4E02-AFA5-F665953CBC10}" srcOrd="0" destOrd="0" presId="urn:microsoft.com/office/officeart/2009/3/layout/HorizontalOrganizationChart"/>
    <dgm:cxn modelId="{630AE329-E2CF-F845-A28F-35D5344EBD1E}" type="presOf" srcId="{ECD774AC-DE49-A54A-BA3A-E66799ECA713}" destId="{78AC3CFE-B383-0E4B-A76D-35EF8CD55DE9}" srcOrd="0" destOrd="0" presId="urn:microsoft.com/office/officeart/2009/3/layout/HorizontalOrganizationChart"/>
    <dgm:cxn modelId="{02C3E64B-E3C4-CF4C-A345-669A12D0321E}" type="presOf" srcId="{87585F0D-6A81-F747-99EB-D14B33EBB618}" destId="{A73C4A40-2D47-BF42-9EF8-B3BEE9451F45}" srcOrd="0" destOrd="0" presId="urn:microsoft.com/office/officeart/2009/3/layout/HorizontalOrganizationChart"/>
    <dgm:cxn modelId="{AC762463-D8A3-B64E-A3A2-929FAEA695C8}" type="presOf" srcId="{3FA44A42-E0AE-412C-8071-9A37D30DD567}" destId="{22C8BBC7-02FA-4EF0-899A-834C1FEE39E3}" srcOrd="0" destOrd="0" presId="urn:microsoft.com/office/officeart/2009/3/layout/HorizontalOrganizationChart"/>
    <dgm:cxn modelId="{82683C7E-245A-7C4F-839D-3B91699AD4A0}" type="presOf" srcId="{57E64457-75B6-40DF-86BF-80888D7FBBC5}" destId="{72A5A8A1-C34D-4CC9-B014-4EDC4C60B5CB}" srcOrd="0" destOrd="0" presId="urn:microsoft.com/office/officeart/2009/3/layout/HorizontalOrganizationChart"/>
    <dgm:cxn modelId="{15676984-E76E-7142-862E-1D7DB43BA27F}" type="presOf" srcId="{18A5DCF8-381A-9740-A1DC-D1A5033A3647}" destId="{B94BF64B-9716-424E-A851-42E8E7B2B9A7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8EA84AD-7A54-C242-A5D3-AFEA4E035C1B}" srcId="{9AC2E227-803C-4016-BF2C-9291B6CAA290}" destId="{6968E8DF-AF3B-704F-B014-A17497E76BEE}" srcOrd="3" destOrd="0" parTransId="{ECD774AC-DE49-A54A-BA3A-E66799ECA713}" sibTransId="{4CBFC605-96D4-214C-B0D6-6E8798D5B573}"/>
    <dgm:cxn modelId="{298D90AD-9267-2641-B644-2FA8044F7E80}" type="presOf" srcId="{9AC2E227-803C-4016-BF2C-9291B6CAA290}" destId="{2A2AFDF2-2568-44F8-842C-3BFD70D9F2B1}" srcOrd="0" destOrd="0" presId="urn:microsoft.com/office/officeart/2009/3/layout/HorizontalOrganizationChart"/>
    <dgm:cxn modelId="{C8C923AF-CB02-7D43-8A06-CF0EFEFE73AE}" type="presOf" srcId="{7638F483-EC40-4669-A117-0C6040B4A66B}" destId="{A4529214-DB2D-4B21-8831-F60F2A376559}" srcOrd="1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0A154BCD-FE78-1049-9F88-A7FD3377C0AE}" type="presOf" srcId="{3FA44A42-E0AE-412C-8071-9A37D30DD567}" destId="{CBD704CC-8D6F-4C39-AFA6-3825EE74A965}" srcOrd="1" destOrd="0" presId="urn:microsoft.com/office/officeart/2009/3/layout/HorizontalOrganizationChart"/>
    <dgm:cxn modelId="{46A784DA-E49A-C046-A8D6-9D763592253B}" type="presOf" srcId="{6968E8DF-AF3B-704F-B014-A17497E76BEE}" destId="{DD60ECC6-673B-0F44-9AC0-9F29A5FA4466}" srcOrd="0" destOrd="0" presId="urn:microsoft.com/office/officeart/2009/3/layout/HorizontalOrganizationChart"/>
    <dgm:cxn modelId="{C4F4F7DD-A20A-C442-B751-E2D3633365FE}" type="presOf" srcId="{7638F483-EC40-4669-A117-0C6040B4A66B}" destId="{86A07B8D-FF15-4EFF-8681-05A46BF1E797}" srcOrd="0" destOrd="0" presId="urn:microsoft.com/office/officeart/2009/3/layout/HorizontalOrganizationChart"/>
    <dgm:cxn modelId="{78F164E5-F350-8B4F-AB47-5E37CCB34388}" type="presOf" srcId="{87585F0D-6A81-F747-99EB-D14B33EBB618}" destId="{BCDD8BD9-F9D2-4C44-AB56-5005F5FB7B08}" srcOrd="1" destOrd="0" presId="urn:microsoft.com/office/officeart/2009/3/layout/HorizontalOrganizationChart"/>
    <dgm:cxn modelId="{B8A11EE8-8DB4-8B43-8FDD-5CEE958CC9D7}" type="presOf" srcId="{9AC2E227-803C-4016-BF2C-9291B6CAA290}" destId="{9CD41DA5-A8A9-4189-B933-DCF665F7DF2D}" srcOrd="1" destOrd="0" presId="urn:microsoft.com/office/officeart/2009/3/layout/HorizontalOrganizationChart"/>
    <dgm:cxn modelId="{98D677C9-54DF-BF45-B208-5FB85D5C2DEA}" type="presParOf" srcId="{18DB143D-9E27-4E02-AFA5-F665953CBC10}" destId="{07E01157-B979-4F6B-B892-75DB2A2B8B0F}" srcOrd="0" destOrd="0" presId="urn:microsoft.com/office/officeart/2009/3/layout/HorizontalOrganizationChart"/>
    <dgm:cxn modelId="{D8218D8A-D455-6246-8FCC-1AF972C0B043}" type="presParOf" srcId="{07E01157-B979-4F6B-B892-75DB2A2B8B0F}" destId="{F686C23F-604E-4653-B2CB-27DBB6BED631}" srcOrd="0" destOrd="0" presId="urn:microsoft.com/office/officeart/2009/3/layout/HorizontalOrganizationChart"/>
    <dgm:cxn modelId="{4BCBF47E-A232-E743-98D1-C924BFC05462}" type="presParOf" srcId="{F686C23F-604E-4653-B2CB-27DBB6BED631}" destId="{2A2AFDF2-2568-44F8-842C-3BFD70D9F2B1}" srcOrd="0" destOrd="0" presId="urn:microsoft.com/office/officeart/2009/3/layout/HorizontalOrganizationChart"/>
    <dgm:cxn modelId="{F69C1F3F-2D51-3549-823F-F0778AEB8EA8}" type="presParOf" srcId="{F686C23F-604E-4653-B2CB-27DBB6BED631}" destId="{9CD41DA5-A8A9-4189-B933-DCF665F7DF2D}" srcOrd="1" destOrd="0" presId="urn:microsoft.com/office/officeart/2009/3/layout/HorizontalOrganizationChart"/>
    <dgm:cxn modelId="{D0EAC7B7-1202-174D-A856-219B833570C8}" type="presParOf" srcId="{07E01157-B979-4F6B-B892-75DB2A2B8B0F}" destId="{96876921-77F4-4E08-9148-E99125692808}" srcOrd="1" destOrd="0" presId="urn:microsoft.com/office/officeart/2009/3/layout/HorizontalOrganizationChart"/>
    <dgm:cxn modelId="{DB20DD22-96EF-5649-8017-1E320E50C8E1}" type="presParOf" srcId="{96876921-77F4-4E08-9148-E99125692808}" destId="{CD82D2C2-9EF5-4CA0-9CEE-9265A38A1F4A}" srcOrd="0" destOrd="0" presId="urn:microsoft.com/office/officeart/2009/3/layout/HorizontalOrganizationChart"/>
    <dgm:cxn modelId="{A42433B7-D093-8640-8673-F4A95FE7EB5D}" type="presParOf" srcId="{96876921-77F4-4E08-9148-E99125692808}" destId="{9441C830-A66B-4AFB-9252-8069549D4F0A}" srcOrd="1" destOrd="0" presId="urn:microsoft.com/office/officeart/2009/3/layout/HorizontalOrganizationChart"/>
    <dgm:cxn modelId="{EAC8DA77-29E2-C541-B57A-DF292F3B6D02}" type="presParOf" srcId="{9441C830-A66B-4AFB-9252-8069549D4F0A}" destId="{FEAC7974-4462-4948-9F19-4D53C38CC88A}" srcOrd="0" destOrd="0" presId="urn:microsoft.com/office/officeart/2009/3/layout/HorizontalOrganizationChart"/>
    <dgm:cxn modelId="{E48FA30B-CB97-7941-B877-C07665009BC8}" type="presParOf" srcId="{FEAC7974-4462-4948-9F19-4D53C38CC88A}" destId="{22C8BBC7-02FA-4EF0-899A-834C1FEE39E3}" srcOrd="0" destOrd="0" presId="urn:microsoft.com/office/officeart/2009/3/layout/HorizontalOrganizationChart"/>
    <dgm:cxn modelId="{B69C7A20-E045-A643-8F61-D1D47C541F36}" type="presParOf" srcId="{FEAC7974-4462-4948-9F19-4D53C38CC88A}" destId="{CBD704CC-8D6F-4C39-AFA6-3825EE74A965}" srcOrd="1" destOrd="0" presId="urn:microsoft.com/office/officeart/2009/3/layout/HorizontalOrganizationChart"/>
    <dgm:cxn modelId="{33E6EFEC-8402-FC44-AE2C-A6DC7E839C80}" type="presParOf" srcId="{9441C830-A66B-4AFB-9252-8069549D4F0A}" destId="{C4FE27A9-6818-468D-8F72-5DEAE64958BC}" srcOrd="1" destOrd="0" presId="urn:microsoft.com/office/officeart/2009/3/layout/HorizontalOrganizationChart"/>
    <dgm:cxn modelId="{7D7C0D75-D3A0-7047-A53C-B0DF927348D3}" type="presParOf" srcId="{9441C830-A66B-4AFB-9252-8069549D4F0A}" destId="{B9E24DCA-DEF6-41DD-8228-40542DF88903}" srcOrd="2" destOrd="0" presId="urn:microsoft.com/office/officeart/2009/3/layout/HorizontalOrganizationChart"/>
    <dgm:cxn modelId="{4D53DF24-D4CB-9043-9641-8E32B69F7768}" type="presParOf" srcId="{96876921-77F4-4E08-9148-E99125692808}" destId="{72A5A8A1-C34D-4CC9-B014-4EDC4C60B5CB}" srcOrd="2" destOrd="0" presId="urn:microsoft.com/office/officeart/2009/3/layout/HorizontalOrganizationChart"/>
    <dgm:cxn modelId="{5C2A7AD1-CA1C-C44B-9F2F-16CDBD65BCD0}" type="presParOf" srcId="{96876921-77F4-4E08-9148-E99125692808}" destId="{99464D45-2B22-432F-8F6C-3394CEC310A7}" srcOrd="3" destOrd="0" presId="urn:microsoft.com/office/officeart/2009/3/layout/HorizontalOrganizationChart"/>
    <dgm:cxn modelId="{B54F7CB6-1908-6C42-8362-6B88D99C2772}" type="presParOf" srcId="{99464D45-2B22-432F-8F6C-3394CEC310A7}" destId="{7EEFA05D-0146-474D-BB41-35A44BBAC0EB}" srcOrd="0" destOrd="0" presId="urn:microsoft.com/office/officeart/2009/3/layout/HorizontalOrganizationChart"/>
    <dgm:cxn modelId="{75724B3C-0285-9543-A274-0BD70F6F337F}" type="presParOf" srcId="{7EEFA05D-0146-474D-BB41-35A44BBAC0EB}" destId="{86A07B8D-FF15-4EFF-8681-05A46BF1E797}" srcOrd="0" destOrd="0" presId="urn:microsoft.com/office/officeart/2009/3/layout/HorizontalOrganizationChart"/>
    <dgm:cxn modelId="{809D8E4F-7E95-4046-ACEF-2313121F9FCB}" type="presParOf" srcId="{7EEFA05D-0146-474D-BB41-35A44BBAC0EB}" destId="{A4529214-DB2D-4B21-8831-F60F2A376559}" srcOrd="1" destOrd="0" presId="urn:microsoft.com/office/officeart/2009/3/layout/HorizontalOrganizationChart"/>
    <dgm:cxn modelId="{FE028CB5-68CD-8C4C-BD4C-679FCE188BEC}" type="presParOf" srcId="{99464D45-2B22-432F-8F6C-3394CEC310A7}" destId="{4C9D6515-EA4F-4DBF-A8FE-0711C70136B1}" srcOrd="1" destOrd="0" presId="urn:microsoft.com/office/officeart/2009/3/layout/HorizontalOrganizationChart"/>
    <dgm:cxn modelId="{7896E1BE-E78E-CF4D-8FF0-52A1C6849B14}" type="presParOf" srcId="{99464D45-2B22-432F-8F6C-3394CEC310A7}" destId="{686779DB-34D3-4F60-84B6-A35826FF3C2A}" srcOrd="2" destOrd="0" presId="urn:microsoft.com/office/officeart/2009/3/layout/HorizontalOrganizationChart"/>
    <dgm:cxn modelId="{561583FB-5D52-3346-A956-3D70B8F3D626}" type="presParOf" srcId="{96876921-77F4-4E08-9148-E99125692808}" destId="{B94BF64B-9716-424E-A851-42E8E7B2B9A7}" srcOrd="4" destOrd="0" presId="urn:microsoft.com/office/officeart/2009/3/layout/HorizontalOrganizationChart"/>
    <dgm:cxn modelId="{076B1776-2306-4E43-858A-647FF710DE4C}" type="presParOf" srcId="{96876921-77F4-4E08-9148-E99125692808}" destId="{31E814C1-FFDD-BA48-BF9D-F3C8FF892503}" srcOrd="5" destOrd="0" presId="urn:microsoft.com/office/officeart/2009/3/layout/HorizontalOrganizationChart"/>
    <dgm:cxn modelId="{668648B1-C15F-9D4B-AD60-C5BE1D95E669}" type="presParOf" srcId="{31E814C1-FFDD-BA48-BF9D-F3C8FF892503}" destId="{1780440E-D92A-B040-A710-F8D875101E05}" srcOrd="0" destOrd="0" presId="urn:microsoft.com/office/officeart/2009/3/layout/HorizontalOrganizationChart"/>
    <dgm:cxn modelId="{FF9E2981-E285-8C45-A182-C85A9ACDC372}" type="presParOf" srcId="{1780440E-D92A-B040-A710-F8D875101E05}" destId="{A73C4A40-2D47-BF42-9EF8-B3BEE9451F45}" srcOrd="0" destOrd="0" presId="urn:microsoft.com/office/officeart/2009/3/layout/HorizontalOrganizationChart"/>
    <dgm:cxn modelId="{F65E105B-76D0-9C41-948B-CCF443062687}" type="presParOf" srcId="{1780440E-D92A-B040-A710-F8D875101E05}" destId="{BCDD8BD9-F9D2-4C44-AB56-5005F5FB7B08}" srcOrd="1" destOrd="0" presId="urn:microsoft.com/office/officeart/2009/3/layout/HorizontalOrganizationChart"/>
    <dgm:cxn modelId="{7EE5F93D-7A22-5043-B296-DDD27958EAE3}" type="presParOf" srcId="{31E814C1-FFDD-BA48-BF9D-F3C8FF892503}" destId="{B22D4294-1D49-E046-9CF9-7B480D0762E6}" srcOrd="1" destOrd="0" presId="urn:microsoft.com/office/officeart/2009/3/layout/HorizontalOrganizationChart"/>
    <dgm:cxn modelId="{795C669D-F299-7F4F-8161-59E70E9754F7}" type="presParOf" srcId="{31E814C1-FFDD-BA48-BF9D-F3C8FF892503}" destId="{E1D0C206-488D-6348-BEA7-1FE8B1679EF7}" srcOrd="2" destOrd="0" presId="urn:microsoft.com/office/officeart/2009/3/layout/HorizontalOrganizationChart"/>
    <dgm:cxn modelId="{E4785D88-58D2-694D-A904-03D6F6D9E126}" type="presParOf" srcId="{96876921-77F4-4E08-9148-E99125692808}" destId="{78AC3CFE-B383-0E4B-A76D-35EF8CD55DE9}" srcOrd="6" destOrd="0" presId="urn:microsoft.com/office/officeart/2009/3/layout/HorizontalOrganizationChart"/>
    <dgm:cxn modelId="{061AB10D-5B19-D948-B310-F0600BB07DB0}" type="presParOf" srcId="{96876921-77F4-4E08-9148-E99125692808}" destId="{8656BE74-2CD8-AF4A-B662-BD5AFCE008DA}" srcOrd="7" destOrd="0" presId="urn:microsoft.com/office/officeart/2009/3/layout/HorizontalOrganizationChart"/>
    <dgm:cxn modelId="{53DB3037-4CFF-4941-B4C3-E817D3B44537}" type="presParOf" srcId="{8656BE74-2CD8-AF4A-B662-BD5AFCE008DA}" destId="{4E8F3F0D-80A6-0444-9C63-FB43DED5E660}" srcOrd="0" destOrd="0" presId="urn:microsoft.com/office/officeart/2009/3/layout/HorizontalOrganizationChart"/>
    <dgm:cxn modelId="{9AC95557-4ABA-A94B-9CB6-2122F5A30F78}" type="presParOf" srcId="{4E8F3F0D-80A6-0444-9C63-FB43DED5E660}" destId="{DD60ECC6-673B-0F44-9AC0-9F29A5FA4466}" srcOrd="0" destOrd="0" presId="urn:microsoft.com/office/officeart/2009/3/layout/HorizontalOrganizationChart"/>
    <dgm:cxn modelId="{2B88BFE6-DA51-784E-A231-C088D3F3DEE9}" type="presParOf" srcId="{4E8F3F0D-80A6-0444-9C63-FB43DED5E660}" destId="{33E2E3A8-E4D0-0A4C-8AC0-C6A84DF55C0F}" srcOrd="1" destOrd="0" presId="urn:microsoft.com/office/officeart/2009/3/layout/HorizontalOrganizationChart"/>
    <dgm:cxn modelId="{0C943168-9DEE-9846-979C-C36A415B03BB}" type="presParOf" srcId="{8656BE74-2CD8-AF4A-B662-BD5AFCE008DA}" destId="{49B4E61C-343E-C744-8375-4EF8A522569D}" srcOrd="1" destOrd="0" presId="urn:microsoft.com/office/officeart/2009/3/layout/HorizontalOrganizationChart"/>
    <dgm:cxn modelId="{72074904-ED3F-1D45-8940-C7C99670BCB9}" type="presParOf" srcId="{8656BE74-2CD8-AF4A-B662-BD5AFCE008DA}" destId="{37EB22C7-9C40-D045-B4DC-7ACC99955D26}" srcOrd="2" destOrd="0" presId="urn:microsoft.com/office/officeart/2009/3/layout/HorizontalOrganizationChart"/>
    <dgm:cxn modelId="{32CB88D9-44A7-2445-A4E7-10447C96D3EE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6968E8DF-AF3B-704F-B014-A17497E76BEE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其他理论</a:t>
          </a:r>
        </a:p>
      </dgm:t>
    </dgm:pt>
    <dgm:pt modelId="{ECD774AC-DE49-A54A-BA3A-E66799ECA713}" type="parTrans" cxnId="{D8EA84AD-7A54-C242-A5D3-AFEA4E035C1B}">
      <dgm:prSet/>
      <dgm:spPr/>
      <dgm:t>
        <a:bodyPr/>
        <a:lstStyle/>
        <a:p>
          <a:endParaRPr lang="zh-CN" altLang="en-US" sz="1100"/>
        </a:p>
      </dgm:t>
    </dgm:pt>
    <dgm:pt modelId="{4CBFC605-96D4-214C-B0D6-6E8798D5B573}" type="sibTrans" cxnId="{D8EA84AD-7A54-C242-A5D3-AFEA4E035C1B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4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4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4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4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4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4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4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4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4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78AC3CFE-B383-0E4B-A76D-35EF8CD55DE9}" type="pres">
      <dgm:prSet presAssocID="{ECD774AC-DE49-A54A-BA3A-E66799ECA713}" presName="Name64" presStyleLbl="parChTrans1D2" presStyleIdx="3" presStyleCnt="4"/>
      <dgm:spPr/>
    </dgm:pt>
    <dgm:pt modelId="{8656BE74-2CD8-AF4A-B662-BD5AFCE008DA}" type="pres">
      <dgm:prSet presAssocID="{6968E8DF-AF3B-704F-B014-A17497E76BEE}" presName="hierRoot2" presStyleCnt="0">
        <dgm:presLayoutVars>
          <dgm:hierBranch val="init"/>
        </dgm:presLayoutVars>
      </dgm:prSet>
      <dgm:spPr/>
    </dgm:pt>
    <dgm:pt modelId="{4E8F3F0D-80A6-0444-9C63-FB43DED5E660}" type="pres">
      <dgm:prSet presAssocID="{6968E8DF-AF3B-704F-B014-A17497E76BEE}" presName="rootComposite" presStyleCnt="0"/>
      <dgm:spPr/>
    </dgm:pt>
    <dgm:pt modelId="{DD60ECC6-673B-0F44-9AC0-9F29A5FA4466}" type="pres">
      <dgm:prSet presAssocID="{6968E8DF-AF3B-704F-B014-A17497E76BEE}" presName="rootText" presStyleLbl="node2" presStyleIdx="3" presStyleCnt="4">
        <dgm:presLayoutVars>
          <dgm:chPref val="3"/>
        </dgm:presLayoutVars>
      </dgm:prSet>
      <dgm:spPr/>
    </dgm:pt>
    <dgm:pt modelId="{33E2E3A8-E4D0-0A4C-8AC0-C6A84DF55C0F}" type="pres">
      <dgm:prSet presAssocID="{6968E8DF-AF3B-704F-B014-A17497E76BEE}" presName="rootConnector" presStyleLbl="node2" presStyleIdx="3" presStyleCnt="4"/>
      <dgm:spPr/>
    </dgm:pt>
    <dgm:pt modelId="{49B4E61C-343E-C744-8375-4EF8A522569D}" type="pres">
      <dgm:prSet presAssocID="{6968E8DF-AF3B-704F-B014-A17497E76BEE}" presName="hierChild4" presStyleCnt="0"/>
      <dgm:spPr/>
    </dgm:pt>
    <dgm:pt modelId="{37EB22C7-9C40-D045-B4DC-7ACC99955D26}" type="pres">
      <dgm:prSet presAssocID="{6968E8DF-AF3B-704F-B014-A17497E76BEE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C9FB80A-177D-0F47-A2E1-65E07654515E}" type="presOf" srcId="{18A5DCF8-381A-9740-A1DC-D1A5033A3647}" destId="{B94BF64B-9716-424E-A851-42E8E7B2B9A7}" srcOrd="0" destOrd="0" presId="urn:microsoft.com/office/officeart/2009/3/layout/HorizontalOrganizationChart"/>
    <dgm:cxn modelId="{C62AC70E-CA82-2E4B-8696-C1CC3286BA3F}" type="presOf" srcId="{9AC2E227-803C-4016-BF2C-9291B6CAA290}" destId="{9CD41DA5-A8A9-4189-B933-DCF665F7DF2D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5AFF0429-EB5D-4E4C-BD0D-440E9CE5918B}" type="presOf" srcId="{ECD774AC-DE49-A54A-BA3A-E66799ECA713}" destId="{78AC3CFE-B383-0E4B-A76D-35EF8CD55DE9}" srcOrd="0" destOrd="0" presId="urn:microsoft.com/office/officeart/2009/3/layout/HorizontalOrganizationChart"/>
    <dgm:cxn modelId="{A9ED4C36-6732-EF40-B8E3-557A0D596A47}" type="presOf" srcId="{3FA44A42-E0AE-412C-8071-9A37D30DD567}" destId="{22C8BBC7-02FA-4EF0-899A-834C1FEE39E3}" srcOrd="0" destOrd="0" presId="urn:microsoft.com/office/officeart/2009/3/layout/HorizontalOrganizationChart"/>
    <dgm:cxn modelId="{7325B040-7231-C84A-80F1-A29C6E0B9E7C}" type="presOf" srcId="{6968E8DF-AF3B-704F-B014-A17497E76BEE}" destId="{DD60ECC6-673B-0F44-9AC0-9F29A5FA4466}" srcOrd="0" destOrd="0" presId="urn:microsoft.com/office/officeart/2009/3/layout/HorizontalOrganizationChart"/>
    <dgm:cxn modelId="{F6FE315A-FC71-4946-A343-1B5D26611169}" type="presOf" srcId="{87585F0D-6A81-F747-99EB-D14B33EBB618}" destId="{BCDD8BD9-F9D2-4C44-AB56-5005F5FB7B08}" srcOrd="1" destOrd="0" presId="urn:microsoft.com/office/officeart/2009/3/layout/HorizontalOrganizationChart"/>
    <dgm:cxn modelId="{5530BE6B-DC66-C84B-8001-DD6CCA49109F}" type="presOf" srcId="{6968E8DF-AF3B-704F-B014-A17497E76BEE}" destId="{33E2E3A8-E4D0-0A4C-8AC0-C6A84DF55C0F}" srcOrd="1" destOrd="0" presId="urn:microsoft.com/office/officeart/2009/3/layout/HorizontalOrganizationChart"/>
    <dgm:cxn modelId="{20A6F17C-E7DA-FB4E-9CF6-DB983ACFC1C9}" type="presOf" srcId="{9AC2E227-803C-4016-BF2C-9291B6CAA290}" destId="{2A2AFDF2-2568-44F8-842C-3BFD70D9F2B1}" srcOrd="0" destOrd="0" presId="urn:microsoft.com/office/officeart/2009/3/layout/HorizontalOrganizationChart"/>
    <dgm:cxn modelId="{9183DB89-E559-7545-B0DC-2CCA8942F19A}" type="presOf" srcId="{3FA44A42-E0AE-412C-8071-9A37D30DD567}" destId="{CBD704CC-8D6F-4C39-AFA6-3825EE74A965}" srcOrd="1" destOrd="0" presId="urn:microsoft.com/office/officeart/2009/3/layout/HorizontalOrganizationChart"/>
    <dgm:cxn modelId="{0AA1329D-85DF-3243-8809-3EC7BDE4D47D}" type="presOf" srcId="{7638F483-EC40-4669-A117-0C6040B4A66B}" destId="{86A07B8D-FF15-4EFF-8681-05A46BF1E797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8EA84AD-7A54-C242-A5D3-AFEA4E035C1B}" srcId="{9AC2E227-803C-4016-BF2C-9291B6CAA290}" destId="{6968E8DF-AF3B-704F-B014-A17497E76BEE}" srcOrd="3" destOrd="0" parTransId="{ECD774AC-DE49-A54A-BA3A-E66799ECA713}" sibTransId="{4CBFC605-96D4-214C-B0D6-6E8798D5B573}"/>
    <dgm:cxn modelId="{202D58C0-663C-2C4E-8F81-B54EABC96B21}" type="presOf" srcId="{E2369F6E-DA59-4F6E-BD69-6CAA013A82BE}" destId="{CD82D2C2-9EF5-4CA0-9CEE-9265A38A1F4A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8C98BEE1-DE1B-2F47-A584-6F71B75E6FEA}" type="presOf" srcId="{7638F483-EC40-4669-A117-0C6040B4A66B}" destId="{A4529214-DB2D-4B21-8831-F60F2A376559}" srcOrd="1" destOrd="0" presId="urn:microsoft.com/office/officeart/2009/3/layout/HorizontalOrganizationChart"/>
    <dgm:cxn modelId="{AF6BEDE1-6848-3A44-8480-71E175BBB5CC}" type="presOf" srcId="{57E64457-75B6-40DF-86BF-80888D7FBBC5}" destId="{72A5A8A1-C34D-4CC9-B014-4EDC4C60B5CB}" srcOrd="0" destOrd="0" presId="urn:microsoft.com/office/officeart/2009/3/layout/HorizontalOrganizationChart"/>
    <dgm:cxn modelId="{3D4F49EA-6C93-6F40-A2F6-B48D9F2F1131}" type="presOf" srcId="{87585F0D-6A81-F747-99EB-D14B33EBB618}" destId="{A73C4A40-2D47-BF42-9EF8-B3BEE9451F45}" srcOrd="0" destOrd="0" presId="urn:microsoft.com/office/officeart/2009/3/layout/HorizontalOrganizationChart"/>
    <dgm:cxn modelId="{C1B0D3FA-7066-0F45-AE95-5636E50EC279}" type="presOf" srcId="{F05BBA42-D7AF-4BA0-8C3F-85B1FE28E48F}" destId="{18DB143D-9E27-4E02-AFA5-F665953CBC10}" srcOrd="0" destOrd="0" presId="urn:microsoft.com/office/officeart/2009/3/layout/HorizontalOrganizationChart"/>
    <dgm:cxn modelId="{3A697041-66C7-6044-BF80-95452C1C291D}" type="presParOf" srcId="{18DB143D-9E27-4E02-AFA5-F665953CBC10}" destId="{07E01157-B979-4F6B-B892-75DB2A2B8B0F}" srcOrd="0" destOrd="0" presId="urn:microsoft.com/office/officeart/2009/3/layout/HorizontalOrganizationChart"/>
    <dgm:cxn modelId="{4DF7CD89-CF7F-8C41-AB6D-99613A4CA180}" type="presParOf" srcId="{07E01157-B979-4F6B-B892-75DB2A2B8B0F}" destId="{F686C23F-604E-4653-B2CB-27DBB6BED631}" srcOrd="0" destOrd="0" presId="urn:microsoft.com/office/officeart/2009/3/layout/HorizontalOrganizationChart"/>
    <dgm:cxn modelId="{97D7274B-0ECC-C247-B7EE-C0075FD16EA6}" type="presParOf" srcId="{F686C23F-604E-4653-B2CB-27DBB6BED631}" destId="{2A2AFDF2-2568-44F8-842C-3BFD70D9F2B1}" srcOrd="0" destOrd="0" presId="urn:microsoft.com/office/officeart/2009/3/layout/HorizontalOrganizationChart"/>
    <dgm:cxn modelId="{0D4A9CE7-DC5D-214A-84AA-780E467A9F39}" type="presParOf" srcId="{F686C23F-604E-4653-B2CB-27DBB6BED631}" destId="{9CD41DA5-A8A9-4189-B933-DCF665F7DF2D}" srcOrd="1" destOrd="0" presId="urn:microsoft.com/office/officeart/2009/3/layout/HorizontalOrganizationChart"/>
    <dgm:cxn modelId="{392218F9-7DE8-F146-9A31-83BD0C6DC018}" type="presParOf" srcId="{07E01157-B979-4F6B-B892-75DB2A2B8B0F}" destId="{96876921-77F4-4E08-9148-E99125692808}" srcOrd="1" destOrd="0" presId="urn:microsoft.com/office/officeart/2009/3/layout/HorizontalOrganizationChart"/>
    <dgm:cxn modelId="{17EE0DE8-A8E9-4F4B-B695-40BB4B06FB50}" type="presParOf" srcId="{96876921-77F4-4E08-9148-E99125692808}" destId="{CD82D2C2-9EF5-4CA0-9CEE-9265A38A1F4A}" srcOrd="0" destOrd="0" presId="urn:microsoft.com/office/officeart/2009/3/layout/HorizontalOrganizationChart"/>
    <dgm:cxn modelId="{488DDF07-D3EA-5E4A-8EC2-B3CC2C22FE34}" type="presParOf" srcId="{96876921-77F4-4E08-9148-E99125692808}" destId="{9441C830-A66B-4AFB-9252-8069549D4F0A}" srcOrd="1" destOrd="0" presId="urn:microsoft.com/office/officeart/2009/3/layout/HorizontalOrganizationChart"/>
    <dgm:cxn modelId="{DDC04D23-2F7A-9143-9CE2-4B2C0DE3AEEA}" type="presParOf" srcId="{9441C830-A66B-4AFB-9252-8069549D4F0A}" destId="{FEAC7974-4462-4948-9F19-4D53C38CC88A}" srcOrd="0" destOrd="0" presId="urn:microsoft.com/office/officeart/2009/3/layout/HorizontalOrganizationChart"/>
    <dgm:cxn modelId="{03837603-2E31-3B4F-9F0B-D7D0B7FDF83B}" type="presParOf" srcId="{FEAC7974-4462-4948-9F19-4D53C38CC88A}" destId="{22C8BBC7-02FA-4EF0-899A-834C1FEE39E3}" srcOrd="0" destOrd="0" presId="urn:microsoft.com/office/officeart/2009/3/layout/HorizontalOrganizationChart"/>
    <dgm:cxn modelId="{83E355C8-521D-E748-9124-339F83E147E2}" type="presParOf" srcId="{FEAC7974-4462-4948-9F19-4D53C38CC88A}" destId="{CBD704CC-8D6F-4C39-AFA6-3825EE74A965}" srcOrd="1" destOrd="0" presId="urn:microsoft.com/office/officeart/2009/3/layout/HorizontalOrganizationChart"/>
    <dgm:cxn modelId="{7839E441-6E10-7148-A3EB-3DC1D339668B}" type="presParOf" srcId="{9441C830-A66B-4AFB-9252-8069549D4F0A}" destId="{C4FE27A9-6818-468D-8F72-5DEAE64958BC}" srcOrd="1" destOrd="0" presId="urn:microsoft.com/office/officeart/2009/3/layout/HorizontalOrganizationChart"/>
    <dgm:cxn modelId="{CC639A76-90BC-0A49-B54C-86EC2A4DDA9A}" type="presParOf" srcId="{9441C830-A66B-4AFB-9252-8069549D4F0A}" destId="{B9E24DCA-DEF6-41DD-8228-40542DF88903}" srcOrd="2" destOrd="0" presId="urn:microsoft.com/office/officeart/2009/3/layout/HorizontalOrganizationChart"/>
    <dgm:cxn modelId="{A31780F4-21A7-5B44-9FF6-DF0789A166CD}" type="presParOf" srcId="{96876921-77F4-4E08-9148-E99125692808}" destId="{72A5A8A1-C34D-4CC9-B014-4EDC4C60B5CB}" srcOrd="2" destOrd="0" presId="urn:microsoft.com/office/officeart/2009/3/layout/HorizontalOrganizationChart"/>
    <dgm:cxn modelId="{0F9C564B-78A9-9746-9B8C-140360BB0B62}" type="presParOf" srcId="{96876921-77F4-4E08-9148-E99125692808}" destId="{99464D45-2B22-432F-8F6C-3394CEC310A7}" srcOrd="3" destOrd="0" presId="urn:microsoft.com/office/officeart/2009/3/layout/HorizontalOrganizationChart"/>
    <dgm:cxn modelId="{62E4E143-33F3-DE46-8BCE-311D1EC645C2}" type="presParOf" srcId="{99464D45-2B22-432F-8F6C-3394CEC310A7}" destId="{7EEFA05D-0146-474D-BB41-35A44BBAC0EB}" srcOrd="0" destOrd="0" presId="urn:microsoft.com/office/officeart/2009/3/layout/HorizontalOrganizationChart"/>
    <dgm:cxn modelId="{4EAC8854-D7BA-474D-82E2-321360998B51}" type="presParOf" srcId="{7EEFA05D-0146-474D-BB41-35A44BBAC0EB}" destId="{86A07B8D-FF15-4EFF-8681-05A46BF1E797}" srcOrd="0" destOrd="0" presId="urn:microsoft.com/office/officeart/2009/3/layout/HorizontalOrganizationChart"/>
    <dgm:cxn modelId="{EC2B04DE-48F0-244C-85AE-74613FBC6321}" type="presParOf" srcId="{7EEFA05D-0146-474D-BB41-35A44BBAC0EB}" destId="{A4529214-DB2D-4B21-8831-F60F2A376559}" srcOrd="1" destOrd="0" presId="urn:microsoft.com/office/officeart/2009/3/layout/HorizontalOrganizationChart"/>
    <dgm:cxn modelId="{209CE585-F218-6C4B-B36E-7A414F95447A}" type="presParOf" srcId="{99464D45-2B22-432F-8F6C-3394CEC310A7}" destId="{4C9D6515-EA4F-4DBF-A8FE-0711C70136B1}" srcOrd="1" destOrd="0" presId="urn:microsoft.com/office/officeart/2009/3/layout/HorizontalOrganizationChart"/>
    <dgm:cxn modelId="{388BBE25-31A8-2142-8708-D45FFD40880D}" type="presParOf" srcId="{99464D45-2B22-432F-8F6C-3394CEC310A7}" destId="{686779DB-34D3-4F60-84B6-A35826FF3C2A}" srcOrd="2" destOrd="0" presId="urn:microsoft.com/office/officeart/2009/3/layout/HorizontalOrganizationChart"/>
    <dgm:cxn modelId="{D988C051-75DA-134E-876B-B257C8F45EE1}" type="presParOf" srcId="{96876921-77F4-4E08-9148-E99125692808}" destId="{B94BF64B-9716-424E-A851-42E8E7B2B9A7}" srcOrd="4" destOrd="0" presId="urn:microsoft.com/office/officeart/2009/3/layout/HorizontalOrganizationChart"/>
    <dgm:cxn modelId="{70BD32E8-870C-0B42-AC10-EBD75BE9E06B}" type="presParOf" srcId="{96876921-77F4-4E08-9148-E99125692808}" destId="{31E814C1-FFDD-BA48-BF9D-F3C8FF892503}" srcOrd="5" destOrd="0" presId="urn:microsoft.com/office/officeart/2009/3/layout/HorizontalOrganizationChart"/>
    <dgm:cxn modelId="{10663CDC-8207-B94E-9BF8-276774765784}" type="presParOf" srcId="{31E814C1-FFDD-BA48-BF9D-F3C8FF892503}" destId="{1780440E-D92A-B040-A710-F8D875101E05}" srcOrd="0" destOrd="0" presId="urn:microsoft.com/office/officeart/2009/3/layout/HorizontalOrganizationChart"/>
    <dgm:cxn modelId="{E62DEFDB-F392-2A4F-B719-467B862307D3}" type="presParOf" srcId="{1780440E-D92A-B040-A710-F8D875101E05}" destId="{A73C4A40-2D47-BF42-9EF8-B3BEE9451F45}" srcOrd="0" destOrd="0" presId="urn:microsoft.com/office/officeart/2009/3/layout/HorizontalOrganizationChart"/>
    <dgm:cxn modelId="{282F53C6-6C35-EC4A-B3E2-1EFCDE6CE40A}" type="presParOf" srcId="{1780440E-D92A-B040-A710-F8D875101E05}" destId="{BCDD8BD9-F9D2-4C44-AB56-5005F5FB7B08}" srcOrd="1" destOrd="0" presId="urn:microsoft.com/office/officeart/2009/3/layout/HorizontalOrganizationChart"/>
    <dgm:cxn modelId="{65776695-A4F1-F945-9B39-114F95BC9A9F}" type="presParOf" srcId="{31E814C1-FFDD-BA48-BF9D-F3C8FF892503}" destId="{B22D4294-1D49-E046-9CF9-7B480D0762E6}" srcOrd="1" destOrd="0" presId="urn:microsoft.com/office/officeart/2009/3/layout/HorizontalOrganizationChart"/>
    <dgm:cxn modelId="{55A5908C-1EDA-BB4E-9CB5-FF7676C5684E}" type="presParOf" srcId="{31E814C1-FFDD-BA48-BF9D-F3C8FF892503}" destId="{E1D0C206-488D-6348-BEA7-1FE8B1679EF7}" srcOrd="2" destOrd="0" presId="urn:microsoft.com/office/officeart/2009/3/layout/HorizontalOrganizationChart"/>
    <dgm:cxn modelId="{7DAEBB55-A08B-5948-BCBB-5645F601CA26}" type="presParOf" srcId="{96876921-77F4-4E08-9148-E99125692808}" destId="{78AC3CFE-B383-0E4B-A76D-35EF8CD55DE9}" srcOrd="6" destOrd="0" presId="urn:microsoft.com/office/officeart/2009/3/layout/HorizontalOrganizationChart"/>
    <dgm:cxn modelId="{0EC94AE7-B4E8-2544-B4F8-D0D142508FFB}" type="presParOf" srcId="{96876921-77F4-4E08-9148-E99125692808}" destId="{8656BE74-2CD8-AF4A-B662-BD5AFCE008DA}" srcOrd="7" destOrd="0" presId="urn:microsoft.com/office/officeart/2009/3/layout/HorizontalOrganizationChart"/>
    <dgm:cxn modelId="{18BD611F-46F4-F54C-81AF-74E27C1FBB9E}" type="presParOf" srcId="{8656BE74-2CD8-AF4A-B662-BD5AFCE008DA}" destId="{4E8F3F0D-80A6-0444-9C63-FB43DED5E660}" srcOrd="0" destOrd="0" presId="urn:microsoft.com/office/officeart/2009/3/layout/HorizontalOrganizationChart"/>
    <dgm:cxn modelId="{A0A2906E-EC2B-AD49-A8A0-AAA3DFD29B6A}" type="presParOf" srcId="{4E8F3F0D-80A6-0444-9C63-FB43DED5E660}" destId="{DD60ECC6-673B-0F44-9AC0-9F29A5FA4466}" srcOrd="0" destOrd="0" presId="urn:microsoft.com/office/officeart/2009/3/layout/HorizontalOrganizationChart"/>
    <dgm:cxn modelId="{1F1DFF9F-D9AD-3C43-8780-51E5DB2EE980}" type="presParOf" srcId="{4E8F3F0D-80A6-0444-9C63-FB43DED5E660}" destId="{33E2E3A8-E4D0-0A4C-8AC0-C6A84DF55C0F}" srcOrd="1" destOrd="0" presId="urn:microsoft.com/office/officeart/2009/3/layout/HorizontalOrganizationChart"/>
    <dgm:cxn modelId="{58C4AE26-4027-CF47-9F61-C4CA2E79E956}" type="presParOf" srcId="{8656BE74-2CD8-AF4A-B662-BD5AFCE008DA}" destId="{49B4E61C-343E-C744-8375-4EF8A522569D}" srcOrd="1" destOrd="0" presId="urn:microsoft.com/office/officeart/2009/3/layout/HorizontalOrganizationChart"/>
    <dgm:cxn modelId="{216BDDDB-A247-E445-ACBD-09F12048D579}" type="presParOf" srcId="{8656BE74-2CD8-AF4A-B662-BD5AFCE008DA}" destId="{37EB22C7-9C40-D045-B4DC-7ACC99955D26}" srcOrd="2" destOrd="0" presId="urn:microsoft.com/office/officeart/2009/3/layout/HorizontalOrganizationChart"/>
    <dgm:cxn modelId="{78A08EDD-2389-A042-A5F1-F8640D3548FE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6968E8DF-AF3B-704F-B014-A17497E76BEE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其他理论</a:t>
          </a:r>
        </a:p>
      </dgm:t>
    </dgm:pt>
    <dgm:pt modelId="{ECD774AC-DE49-A54A-BA3A-E66799ECA713}" type="parTrans" cxnId="{D8EA84AD-7A54-C242-A5D3-AFEA4E035C1B}">
      <dgm:prSet/>
      <dgm:spPr/>
      <dgm:t>
        <a:bodyPr/>
        <a:lstStyle/>
        <a:p>
          <a:endParaRPr lang="zh-CN" altLang="en-US" sz="1100"/>
        </a:p>
      </dgm:t>
    </dgm:pt>
    <dgm:pt modelId="{4CBFC605-96D4-214C-B0D6-6E8798D5B573}" type="sibTrans" cxnId="{D8EA84AD-7A54-C242-A5D3-AFEA4E035C1B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4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4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4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4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4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4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4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4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4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78AC3CFE-B383-0E4B-A76D-35EF8CD55DE9}" type="pres">
      <dgm:prSet presAssocID="{ECD774AC-DE49-A54A-BA3A-E66799ECA713}" presName="Name64" presStyleLbl="parChTrans1D2" presStyleIdx="3" presStyleCnt="4"/>
      <dgm:spPr/>
    </dgm:pt>
    <dgm:pt modelId="{8656BE74-2CD8-AF4A-B662-BD5AFCE008DA}" type="pres">
      <dgm:prSet presAssocID="{6968E8DF-AF3B-704F-B014-A17497E76BEE}" presName="hierRoot2" presStyleCnt="0">
        <dgm:presLayoutVars>
          <dgm:hierBranch val="init"/>
        </dgm:presLayoutVars>
      </dgm:prSet>
      <dgm:spPr/>
    </dgm:pt>
    <dgm:pt modelId="{4E8F3F0D-80A6-0444-9C63-FB43DED5E660}" type="pres">
      <dgm:prSet presAssocID="{6968E8DF-AF3B-704F-B014-A17497E76BEE}" presName="rootComposite" presStyleCnt="0"/>
      <dgm:spPr/>
    </dgm:pt>
    <dgm:pt modelId="{DD60ECC6-673B-0F44-9AC0-9F29A5FA4466}" type="pres">
      <dgm:prSet presAssocID="{6968E8DF-AF3B-704F-B014-A17497E76BEE}" presName="rootText" presStyleLbl="node2" presStyleIdx="3" presStyleCnt="4">
        <dgm:presLayoutVars>
          <dgm:chPref val="3"/>
        </dgm:presLayoutVars>
      </dgm:prSet>
      <dgm:spPr/>
    </dgm:pt>
    <dgm:pt modelId="{33E2E3A8-E4D0-0A4C-8AC0-C6A84DF55C0F}" type="pres">
      <dgm:prSet presAssocID="{6968E8DF-AF3B-704F-B014-A17497E76BEE}" presName="rootConnector" presStyleLbl="node2" presStyleIdx="3" presStyleCnt="4"/>
      <dgm:spPr/>
    </dgm:pt>
    <dgm:pt modelId="{49B4E61C-343E-C744-8375-4EF8A522569D}" type="pres">
      <dgm:prSet presAssocID="{6968E8DF-AF3B-704F-B014-A17497E76BEE}" presName="hierChild4" presStyleCnt="0"/>
      <dgm:spPr/>
    </dgm:pt>
    <dgm:pt modelId="{37EB22C7-9C40-D045-B4DC-7ACC99955D26}" type="pres">
      <dgm:prSet presAssocID="{6968E8DF-AF3B-704F-B014-A17497E76BEE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165CDF0A-5EC7-3D4B-AC43-4323E221047C}" type="presOf" srcId="{7638F483-EC40-4669-A117-0C6040B4A66B}" destId="{86A07B8D-FF15-4EFF-8681-05A46BF1E797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ADD3AA1D-4E23-D340-9AFB-55FB8B9BF092}" type="presOf" srcId="{ECD774AC-DE49-A54A-BA3A-E66799ECA713}" destId="{78AC3CFE-B383-0E4B-A76D-35EF8CD55DE9}" srcOrd="0" destOrd="0" presId="urn:microsoft.com/office/officeart/2009/3/layout/HorizontalOrganizationChart"/>
    <dgm:cxn modelId="{366EDA59-1501-094E-8A74-8DC969DA40BD}" type="presOf" srcId="{3FA44A42-E0AE-412C-8071-9A37D30DD567}" destId="{CBD704CC-8D6F-4C39-AFA6-3825EE74A965}" srcOrd="1" destOrd="0" presId="urn:microsoft.com/office/officeart/2009/3/layout/HorizontalOrganizationChart"/>
    <dgm:cxn modelId="{6E29DE5E-0239-7F48-A294-2F10534FC3F7}" type="presOf" srcId="{9AC2E227-803C-4016-BF2C-9291B6CAA290}" destId="{9CD41DA5-A8A9-4189-B933-DCF665F7DF2D}" srcOrd="1" destOrd="0" presId="urn:microsoft.com/office/officeart/2009/3/layout/HorizontalOrganizationChart"/>
    <dgm:cxn modelId="{EEC24A66-99C0-5648-89D0-B0D8AB2A42B4}" type="presOf" srcId="{6968E8DF-AF3B-704F-B014-A17497E76BEE}" destId="{DD60ECC6-673B-0F44-9AC0-9F29A5FA4466}" srcOrd="0" destOrd="0" presId="urn:microsoft.com/office/officeart/2009/3/layout/HorizontalOrganizationChart"/>
    <dgm:cxn modelId="{7C12CB7E-F6CB-E34E-88F4-58125E54F274}" type="presOf" srcId="{6968E8DF-AF3B-704F-B014-A17497E76BEE}" destId="{33E2E3A8-E4D0-0A4C-8AC0-C6A84DF55C0F}" srcOrd="1" destOrd="0" presId="urn:microsoft.com/office/officeart/2009/3/layout/HorizontalOrganizationChart"/>
    <dgm:cxn modelId="{0D6CF09A-ACA7-C543-981D-0B5D673D1F19}" type="presOf" srcId="{87585F0D-6A81-F747-99EB-D14B33EBB618}" destId="{A73C4A40-2D47-BF42-9EF8-B3BEE9451F45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6AFED9A4-3C22-B64E-8677-2C9EACBEEA6D}" type="presOf" srcId="{F05BBA42-D7AF-4BA0-8C3F-85B1FE28E48F}" destId="{18DB143D-9E27-4E02-AFA5-F665953CBC10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A0B494AC-518B-BC40-BB71-51BDCB052A34}" type="presOf" srcId="{7638F483-EC40-4669-A117-0C6040B4A66B}" destId="{A4529214-DB2D-4B21-8831-F60F2A376559}" srcOrd="1" destOrd="0" presId="urn:microsoft.com/office/officeart/2009/3/layout/HorizontalOrganizationChart"/>
    <dgm:cxn modelId="{D8EA84AD-7A54-C242-A5D3-AFEA4E035C1B}" srcId="{9AC2E227-803C-4016-BF2C-9291B6CAA290}" destId="{6968E8DF-AF3B-704F-B014-A17497E76BEE}" srcOrd="3" destOrd="0" parTransId="{ECD774AC-DE49-A54A-BA3A-E66799ECA713}" sibTransId="{4CBFC605-96D4-214C-B0D6-6E8798D5B573}"/>
    <dgm:cxn modelId="{05B16BB4-0532-044B-97C6-0619F671CF5E}" type="presOf" srcId="{E2369F6E-DA59-4F6E-BD69-6CAA013A82BE}" destId="{CD82D2C2-9EF5-4CA0-9CEE-9265A38A1F4A}" srcOrd="0" destOrd="0" presId="urn:microsoft.com/office/officeart/2009/3/layout/HorizontalOrganizationChart"/>
    <dgm:cxn modelId="{7395C3BB-6068-3F4A-811A-A0C05A193203}" type="presOf" srcId="{57E64457-75B6-40DF-86BF-80888D7FBBC5}" destId="{72A5A8A1-C34D-4CC9-B014-4EDC4C60B5CB}" srcOrd="0" destOrd="0" presId="urn:microsoft.com/office/officeart/2009/3/layout/HorizontalOrganizationChart"/>
    <dgm:cxn modelId="{07FF8EBD-D1C6-1646-806C-2E63E1F741DC}" type="presOf" srcId="{18A5DCF8-381A-9740-A1DC-D1A5033A3647}" destId="{B94BF64B-9716-424E-A851-42E8E7B2B9A7}" srcOrd="0" destOrd="0" presId="urn:microsoft.com/office/officeart/2009/3/layout/HorizontalOrganizationChart"/>
    <dgm:cxn modelId="{9629F4C0-B386-3146-A674-195A9D0C796B}" type="presOf" srcId="{9AC2E227-803C-4016-BF2C-9291B6CAA290}" destId="{2A2AFDF2-2568-44F8-842C-3BFD70D9F2B1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EF09FAD7-E22D-4941-9612-A542AAE2B928}" type="presOf" srcId="{3FA44A42-E0AE-412C-8071-9A37D30DD567}" destId="{22C8BBC7-02FA-4EF0-899A-834C1FEE39E3}" srcOrd="0" destOrd="0" presId="urn:microsoft.com/office/officeart/2009/3/layout/HorizontalOrganizationChart"/>
    <dgm:cxn modelId="{05D0B8F8-F617-1B4B-983B-1B3B14CF139D}" type="presOf" srcId="{87585F0D-6A81-F747-99EB-D14B33EBB618}" destId="{BCDD8BD9-F9D2-4C44-AB56-5005F5FB7B08}" srcOrd="1" destOrd="0" presId="urn:microsoft.com/office/officeart/2009/3/layout/HorizontalOrganizationChart"/>
    <dgm:cxn modelId="{37219284-57A0-0C4B-A557-804D5E22E8DB}" type="presParOf" srcId="{18DB143D-9E27-4E02-AFA5-F665953CBC10}" destId="{07E01157-B979-4F6B-B892-75DB2A2B8B0F}" srcOrd="0" destOrd="0" presId="urn:microsoft.com/office/officeart/2009/3/layout/HorizontalOrganizationChart"/>
    <dgm:cxn modelId="{BD2447A5-C234-3248-A821-18D8850CDCE1}" type="presParOf" srcId="{07E01157-B979-4F6B-B892-75DB2A2B8B0F}" destId="{F686C23F-604E-4653-B2CB-27DBB6BED631}" srcOrd="0" destOrd="0" presId="urn:microsoft.com/office/officeart/2009/3/layout/HorizontalOrganizationChart"/>
    <dgm:cxn modelId="{C0D725F9-9984-8B47-A34A-674530278F0F}" type="presParOf" srcId="{F686C23F-604E-4653-B2CB-27DBB6BED631}" destId="{2A2AFDF2-2568-44F8-842C-3BFD70D9F2B1}" srcOrd="0" destOrd="0" presId="urn:microsoft.com/office/officeart/2009/3/layout/HorizontalOrganizationChart"/>
    <dgm:cxn modelId="{8251F7AF-75BB-DE49-859B-1C8B8EBE7548}" type="presParOf" srcId="{F686C23F-604E-4653-B2CB-27DBB6BED631}" destId="{9CD41DA5-A8A9-4189-B933-DCF665F7DF2D}" srcOrd="1" destOrd="0" presId="urn:microsoft.com/office/officeart/2009/3/layout/HorizontalOrganizationChart"/>
    <dgm:cxn modelId="{13B8CCCB-8079-5C4B-A76C-455FB3AE0026}" type="presParOf" srcId="{07E01157-B979-4F6B-B892-75DB2A2B8B0F}" destId="{96876921-77F4-4E08-9148-E99125692808}" srcOrd="1" destOrd="0" presId="urn:microsoft.com/office/officeart/2009/3/layout/HorizontalOrganizationChart"/>
    <dgm:cxn modelId="{CC1E8744-47EC-3842-9A9A-8D681F3704AF}" type="presParOf" srcId="{96876921-77F4-4E08-9148-E99125692808}" destId="{CD82D2C2-9EF5-4CA0-9CEE-9265A38A1F4A}" srcOrd="0" destOrd="0" presId="urn:microsoft.com/office/officeart/2009/3/layout/HorizontalOrganizationChart"/>
    <dgm:cxn modelId="{9F426EB9-5ACA-0047-A1E2-EC986C9B3A6A}" type="presParOf" srcId="{96876921-77F4-4E08-9148-E99125692808}" destId="{9441C830-A66B-4AFB-9252-8069549D4F0A}" srcOrd="1" destOrd="0" presId="urn:microsoft.com/office/officeart/2009/3/layout/HorizontalOrganizationChart"/>
    <dgm:cxn modelId="{DE943985-EF8F-A440-9060-DD5652A1DEE0}" type="presParOf" srcId="{9441C830-A66B-4AFB-9252-8069549D4F0A}" destId="{FEAC7974-4462-4948-9F19-4D53C38CC88A}" srcOrd="0" destOrd="0" presId="urn:microsoft.com/office/officeart/2009/3/layout/HorizontalOrganizationChart"/>
    <dgm:cxn modelId="{18706B7C-9BAF-C54D-BD87-FC600453AB02}" type="presParOf" srcId="{FEAC7974-4462-4948-9F19-4D53C38CC88A}" destId="{22C8BBC7-02FA-4EF0-899A-834C1FEE39E3}" srcOrd="0" destOrd="0" presId="urn:microsoft.com/office/officeart/2009/3/layout/HorizontalOrganizationChart"/>
    <dgm:cxn modelId="{1E7CD267-633B-6F40-9941-5AEBC7D5B41D}" type="presParOf" srcId="{FEAC7974-4462-4948-9F19-4D53C38CC88A}" destId="{CBD704CC-8D6F-4C39-AFA6-3825EE74A965}" srcOrd="1" destOrd="0" presId="urn:microsoft.com/office/officeart/2009/3/layout/HorizontalOrganizationChart"/>
    <dgm:cxn modelId="{5B1EDBCB-313B-1248-839C-91176293AA94}" type="presParOf" srcId="{9441C830-A66B-4AFB-9252-8069549D4F0A}" destId="{C4FE27A9-6818-468D-8F72-5DEAE64958BC}" srcOrd="1" destOrd="0" presId="urn:microsoft.com/office/officeart/2009/3/layout/HorizontalOrganizationChart"/>
    <dgm:cxn modelId="{43AEE096-37DE-3840-AC31-64F423B3C6B8}" type="presParOf" srcId="{9441C830-A66B-4AFB-9252-8069549D4F0A}" destId="{B9E24DCA-DEF6-41DD-8228-40542DF88903}" srcOrd="2" destOrd="0" presId="urn:microsoft.com/office/officeart/2009/3/layout/HorizontalOrganizationChart"/>
    <dgm:cxn modelId="{C422663B-A024-9448-B294-15892E56B42C}" type="presParOf" srcId="{96876921-77F4-4E08-9148-E99125692808}" destId="{72A5A8A1-C34D-4CC9-B014-4EDC4C60B5CB}" srcOrd="2" destOrd="0" presId="urn:microsoft.com/office/officeart/2009/3/layout/HorizontalOrganizationChart"/>
    <dgm:cxn modelId="{FDA5DB8B-E658-414B-951D-56FB862AAEB4}" type="presParOf" srcId="{96876921-77F4-4E08-9148-E99125692808}" destId="{99464D45-2B22-432F-8F6C-3394CEC310A7}" srcOrd="3" destOrd="0" presId="urn:microsoft.com/office/officeart/2009/3/layout/HorizontalOrganizationChart"/>
    <dgm:cxn modelId="{FE8C93F8-199A-D246-91CF-12D6607299FB}" type="presParOf" srcId="{99464D45-2B22-432F-8F6C-3394CEC310A7}" destId="{7EEFA05D-0146-474D-BB41-35A44BBAC0EB}" srcOrd="0" destOrd="0" presId="urn:microsoft.com/office/officeart/2009/3/layout/HorizontalOrganizationChart"/>
    <dgm:cxn modelId="{299EE0E8-43C5-C442-9608-4C2CD387CC3B}" type="presParOf" srcId="{7EEFA05D-0146-474D-BB41-35A44BBAC0EB}" destId="{86A07B8D-FF15-4EFF-8681-05A46BF1E797}" srcOrd="0" destOrd="0" presId="urn:microsoft.com/office/officeart/2009/3/layout/HorizontalOrganizationChart"/>
    <dgm:cxn modelId="{D1C7A74B-1B15-9742-962B-00B8CE8A650E}" type="presParOf" srcId="{7EEFA05D-0146-474D-BB41-35A44BBAC0EB}" destId="{A4529214-DB2D-4B21-8831-F60F2A376559}" srcOrd="1" destOrd="0" presId="urn:microsoft.com/office/officeart/2009/3/layout/HorizontalOrganizationChart"/>
    <dgm:cxn modelId="{28FA03D7-0677-4241-A1BA-02B64DCE28F8}" type="presParOf" srcId="{99464D45-2B22-432F-8F6C-3394CEC310A7}" destId="{4C9D6515-EA4F-4DBF-A8FE-0711C70136B1}" srcOrd="1" destOrd="0" presId="urn:microsoft.com/office/officeart/2009/3/layout/HorizontalOrganizationChart"/>
    <dgm:cxn modelId="{8F6C5E1D-16A4-2446-88CC-7453D20A6360}" type="presParOf" srcId="{99464D45-2B22-432F-8F6C-3394CEC310A7}" destId="{686779DB-34D3-4F60-84B6-A35826FF3C2A}" srcOrd="2" destOrd="0" presId="urn:microsoft.com/office/officeart/2009/3/layout/HorizontalOrganizationChart"/>
    <dgm:cxn modelId="{F3A4A345-6A50-8A4C-82A5-A3E464B0FEDE}" type="presParOf" srcId="{96876921-77F4-4E08-9148-E99125692808}" destId="{B94BF64B-9716-424E-A851-42E8E7B2B9A7}" srcOrd="4" destOrd="0" presId="urn:microsoft.com/office/officeart/2009/3/layout/HorizontalOrganizationChart"/>
    <dgm:cxn modelId="{1F6CDA7D-CC6B-3A43-9720-BA04E8F83FBB}" type="presParOf" srcId="{96876921-77F4-4E08-9148-E99125692808}" destId="{31E814C1-FFDD-BA48-BF9D-F3C8FF892503}" srcOrd="5" destOrd="0" presId="urn:microsoft.com/office/officeart/2009/3/layout/HorizontalOrganizationChart"/>
    <dgm:cxn modelId="{66C60030-29CF-0042-9299-24300B4BBD3E}" type="presParOf" srcId="{31E814C1-FFDD-BA48-BF9D-F3C8FF892503}" destId="{1780440E-D92A-B040-A710-F8D875101E05}" srcOrd="0" destOrd="0" presId="urn:microsoft.com/office/officeart/2009/3/layout/HorizontalOrganizationChart"/>
    <dgm:cxn modelId="{769329B9-0AA0-7347-98AB-72448787DCD1}" type="presParOf" srcId="{1780440E-D92A-B040-A710-F8D875101E05}" destId="{A73C4A40-2D47-BF42-9EF8-B3BEE9451F45}" srcOrd="0" destOrd="0" presId="urn:microsoft.com/office/officeart/2009/3/layout/HorizontalOrganizationChart"/>
    <dgm:cxn modelId="{1C020676-CB36-5942-9796-C487EE1FC5F7}" type="presParOf" srcId="{1780440E-D92A-B040-A710-F8D875101E05}" destId="{BCDD8BD9-F9D2-4C44-AB56-5005F5FB7B08}" srcOrd="1" destOrd="0" presId="urn:microsoft.com/office/officeart/2009/3/layout/HorizontalOrganizationChart"/>
    <dgm:cxn modelId="{C744722E-854D-6441-AA6F-542B27D99D50}" type="presParOf" srcId="{31E814C1-FFDD-BA48-BF9D-F3C8FF892503}" destId="{B22D4294-1D49-E046-9CF9-7B480D0762E6}" srcOrd="1" destOrd="0" presId="urn:microsoft.com/office/officeart/2009/3/layout/HorizontalOrganizationChart"/>
    <dgm:cxn modelId="{51A2AFA4-C4E1-0047-AA35-596B472BE750}" type="presParOf" srcId="{31E814C1-FFDD-BA48-BF9D-F3C8FF892503}" destId="{E1D0C206-488D-6348-BEA7-1FE8B1679EF7}" srcOrd="2" destOrd="0" presId="urn:microsoft.com/office/officeart/2009/3/layout/HorizontalOrganizationChart"/>
    <dgm:cxn modelId="{665DB21B-5DDD-9D4C-85CA-896542FF585C}" type="presParOf" srcId="{96876921-77F4-4E08-9148-E99125692808}" destId="{78AC3CFE-B383-0E4B-A76D-35EF8CD55DE9}" srcOrd="6" destOrd="0" presId="urn:microsoft.com/office/officeart/2009/3/layout/HorizontalOrganizationChart"/>
    <dgm:cxn modelId="{BFF4D623-9F62-DC4E-8E35-F0FF580A2EA0}" type="presParOf" srcId="{96876921-77F4-4E08-9148-E99125692808}" destId="{8656BE74-2CD8-AF4A-B662-BD5AFCE008DA}" srcOrd="7" destOrd="0" presId="urn:microsoft.com/office/officeart/2009/3/layout/HorizontalOrganizationChart"/>
    <dgm:cxn modelId="{B3B24E7B-6F7F-1E49-AAA6-A41E91804E50}" type="presParOf" srcId="{8656BE74-2CD8-AF4A-B662-BD5AFCE008DA}" destId="{4E8F3F0D-80A6-0444-9C63-FB43DED5E660}" srcOrd="0" destOrd="0" presId="urn:microsoft.com/office/officeart/2009/3/layout/HorizontalOrganizationChart"/>
    <dgm:cxn modelId="{2996905C-B6E6-A442-BE10-79A1E55E9D87}" type="presParOf" srcId="{4E8F3F0D-80A6-0444-9C63-FB43DED5E660}" destId="{DD60ECC6-673B-0F44-9AC0-9F29A5FA4466}" srcOrd="0" destOrd="0" presId="urn:microsoft.com/office/officeart/2009/3/layout/HorizontalOrganizationChart"/>
    <dgm:cxn modelId="{534F15EF-1FDC-6F4E-8EF8-51569362E7C8}" type="presParOf" srcId="{4E8F3F0D-80A6-0444-9C63-FB43DED5E660}" destId="{33E2E3A8-E4D0-0A4C-8AC0-C6A84DF55C0F}" srcOrd="1" destOrd="0" presId="urn:microsoft.com/office/officeart/2009/3/layout/HorizontalOrganizationChart"/>
    <dgm:cxn modelId="{50BB698E-1BEB-EC41-8323-D0EC550B5F21}" type="presParOf" srcId="{8656BE74-2CD8-AF4A-B662-BD5AFCE008DA}" destId="{49B4E61C-343E-C744-8375-4EF8A522569D}" srcOrd="1" destOrd="0" presId="urn:microsoft.com/office/officeart/2009/3/layout/HorizontalOrganizationChart"/>
    <dgm:cxn modelId="{1621DFDD-FFFD-BB45-AF92-32AABE137055}" type="presParOf" srcId="{8656BE74-2CD8-AF4A-B662-BD5AFCE008DA}" destId="{37EB22C7-9C40-D045-B4DC-7ACC99955D26}" srcOrd="2" destOrd="0" presId="urn:microsoft.com/office/officeart/2009/3/layout/HorizontalOrganizationChart"/>
    <dgm:cxn modelId="{2DBB0503-1019-334B-B66F-F97DAA7BE249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6968E8DF-AF3B-704F-B014-A17497E76BEE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其他理论</a:t>
          </a:r>
        </a:p>
      </dgm:t>
    </dgm:pt>
    <dgm:pt modelId="{ECD774AC-DE49-A54A-BA3A-E66799ECA713}" type="parTrans" cxnId="{D8EA84AD-7A54-C242-A5D3-AFEA4E035C1B}">
      <dgm:prSet/>
      <dgm:spPr/>
      <dgm:t>
        <a:bodyPr/>
        <a:lstStyle/>
        <a:p>
          <a:endParaRPr lang="zh-CN" altLang="en-US" sz="1100"/>
        </a:p>
      </dgm:t>
    </dgm:pt>
    <dgm:pt modelId="{4CBFC605-96D4-214C-B0D6-6E8798D5B573}" type="sibTrans" cxnId="{D8EA84AD-7A54-C242-A5D3-AFEA4E035C1B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4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4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4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4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4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4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4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4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4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78AC3CFE-B383-0E4B-A76D-35EF8CD55DE9}" type="pres">
      <dgm:prSet presAssocID="{ECD774AC-DE49-A54A-BA3A-E66799ECA713}" presName="Name64" presStyleLbl="parChTrans1D2" presStyleIdx="3" presStyleCnt="4"/>
      <dgm:spPr/>
    </dgm:pt>
    <dgm:pt modelId="{8656BE74-2CD8-AF4A-B662-BD5AFCE008DA}" type="pres">
      <dgm:prSet presAssocID="{6968E8DF-AF3B-704F-B014-A17497E76BEE}" presName="hierRoot2" presStyleCnt="0">
        <dgm:presLayoutVars>
          <dgm:hierBranch val="init"/>
        </dgm:presLayoutVars>
      </dgm:prSet>
      <dgm:spPr/>
    </dgm:pt>
    <dgm:pt modelId="{4E8F3F0D-80A6-0444-9C63-FB43DED5E660}" type="pres">
      <dgm:prSet presAssocID="{6968E8DF-AF3B-704F-B014-A17497E76BEE}" presName="rootComposite" presStyleCnt="0"/>
      <dgm:spPr/>
    </dgm:pt>
    <dgm:pt modelId="{DD60ECC6-673B-0F44-9AC0-9F29A5FA4466}" type="pres">
      <dgm:prSet presAssocID="{6968E8DF-AF3B-704F-B014-A17497E76BEE}" presName="rootText" presStyleLbl="node2" presStyleIdx="3" presStyleCnt="4">
        <dgm:presLayoutVars>
          <dgm:chPref val="3"/>
        </dgm:presLayoutVars>
      </dgm:prSet>
      <dgm:spPr/>
    </dgm:pt>
    <dgm:pt modelId="{33E2E3A8-E4D0-0A4C-8AC0-C6A84DF55C0F}" type="pres">
      <dgm:prSet presAssocID="{6968E8DF-AF3B-704F-B014-A17497E76BEE}" presName="rootConnector" presStyleLbl="node2" presStyleIdx="3" presStyleCnt="4"/>
      <dgm:spPr/>
    </dgm:pt>
    <dgm:pt modelId="{49B4E61C-343E-C744-8375-4EF8A522569D}" type="pres">
      <dgm:prSet presAssocID="{6968E8DF-AF3B-704F-B014-A17497E76BEE}" presName="hierChild4" presStyleCnt="0"/>
      <dgm:spPr/>
    </dgm:pt>
    <dgm:pt modelId="{37EB22C7-9C40-D045-B4DC-7ACC99955D26}" type="pres">
      <dgm:prSet presAssocID="{6968E8DF-AF3B-704F-B014-A17497E76BEE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FC2B4103-0535-1D45-98FF-E29289C3A526}" type="presOf" srcId="{57E64457-75B6-40DF-86BF-80888D7FBBC5}" destId="{72A5A8A1-C34D-4CC9-B014-4EDC4C60B5CB}" srcOrd="0" destOrd="0" presId="urn:microsoft.com/office/officeart/2009/3/layout/HorizontalOrganizationChart"/>
    <dgm:cxn modelId="{AB614104-677D-4944-9895-EDACB52C87F5}" type="presOf" srcId="{9AC2E227-803C-4016-BF2C-9291B6CAA290}" destId="{2A2AFDF2-2568-44F8-842C-3BFD70D9F2B1}" srcOrd="0" destOrd="0" presId="urn:microsoft.com/office/officeart/2009/3/layout/HorizontalOrganizationChart"/>
    <dgm:cxn modelId="{BA827914-74A0-D84B-8F7F-984F65949AE8}" type="presOf" srcId="{E2369F6E-DA59-4F6E-BD69-6CAA013A82BE}" destId="{CD82D2C2-9EF5-4CA0-9CEE-9265A38A1F4A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D55DEA33-EB0E-DA4D-9DC9-71A771E7F253}" type="presOf" srcId="{6968E8DF-AF3B-704F-B014-A17497E76BEE}" destId="{33E2E3A8-E4D0-0A4C-8AC0-C6A84DF55C0F}" srcOrd="1" destOrd="0" presId="urn:microsoft.com/office/officeart/2009/3/layout/HorizontalOrganizationChart"/>
    <dgm:cxn modelId="{E0112839-234D-2847-9A3F-6AEB02F3F33C}" type="presOf" srcId="{7638F483-EC40-4669-A117-0C6040B4A66B}" destId="{86A07B8D-FF15-4EFF-8681-05A46BF1E797}" srcOrd="0" destOrd="0" presId="urn:microsoft.com/office/officeart/2009/3/layout/HorizontalOrganizationChart"/>
    <dgm:cxn modelId="{34F8343F-201B-434F-9F89-4ED5FB611CEE}" type="presOf" srcId="{3FA44A42-E0AE-412C-8071-9A37D30DD567}" destId="{CBD704CC-8D6F-4C39-AFA6-3825EE74A965}" srcOrd="1" destOrd="0" presId="urn:microsoft.com/office/officeart/2009/3/layout/HorizontalOrganizationChart"/>
    <dgm:cxn modelId="{65F2F74A-954C-6040-B6BA-8C1A6B003A05}" type="presOf" srcId="{87585F0D-6A81-F747-99EB-D14B33EBB618}" destId="{BCDD8BD9-F9D2-4C44-AB56-5005F5FB7B08}" srcOrd="1" destOrd="0" presId="urn:microsoft.com/office/officeart/2009/3/layout/HorizontalOrganizationChart"/>
    <dgm:cxn modelId="{65AC1255-70FD-234A-AB59-661A65B075E6}" type="presOf" srcId="{87585F0D-6A81-F747-99EB-D14B33EBB618}" destId="{A73C4A40-2D47-BF42-9EF8-B3BEE9451F45}" srcOrd="0" destOrd="0" presId="urn:microsoft.com/office/officeart/2009/3/layout/HorizontalOrganizationChart"/>
    <dgm:cxn modelId="{8DC5175F-389F-0840-94CF-97D1C77E9CD0}" type="presOf" srcId="{F05BBA42-D7AF-4BA0-8C3F-85B1FE28E48F}" destId="{18DB143D-9E27-4E02-AFA5-F665953CBC10}" srcOrd="0" destOrd="0" presId="urn:microsoft.com/office/officeart/2009/3/layout/HorizontalOrganizationChart"/>
    <dgm:cxn modelId="{B6C8B97F-57B3-AD4D-88E0-9B373ABCCD1F}" type="presOf" srcId="{ECD774AC-DE49-A54A-BA3A-E66799ECA713}" destId="{78AC3CFE-B383-0E4B-A76D-35EF8CD55DE9}" srcOrd="0" destOrd="0" presId="urn:microsoft.com/office/officeart/2009/3/layout/HorizontalOrganizationChart"/>
    <dgm:cxn modelId="{AAA25E81-E89B-F74C-AF4E-C80E80B59B2F}" type="presOf" srcId="{3FA44A42-E0AE-412C-8071-9A37D30DD567}" destId="{22C8BBC7-02FA-4EF0-899A-834C1FEE39E3}" srcOrd="0" destOrd="0" presId="urn:microsoft.com/office/officeart/2009/3/layout/HorizontalOrganizationChart"/>
    <dgm:cxn modelId="{F34FE495-B726-7846-A4B3-E4FFA6017203}" type="presOf" srcId="{18A5DCF8-381A-9740-A1DC-D1A5033A3647}" destId="{B94BF64B-9716-424E-A851-42E8E7B2B9A7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8EA84AD-7A54-C242-A5D3-AFEA4E035C1B}" srcId="{9AC2E227-803C-4016-BF2C-9291B6CAA290}" destId="{6968E8DF-AF3B-704F-B014-A17497E76BEE}" srcOrd="3" destOrd="0" parTransId="{ECD774AC-DE49-A54A-BA3A-E66799ECA713}" sibTransId="{4CBFC605-96D4-214C-B0D6-6E8798D5B573}"/>
    <dgm:cxn modelId="{ECB395BB-0CC1-DA41-A418-7E67B11AFBFF}" type="presOf" srcId="{7638F483-EC40-4669-A117-0C6040B4A66B}" destId="{A4529214-DB2D-4B21-8831-F60F2A376559}" srcOrd="1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627A30D2-3213-F04A-B385-251E578A69CA}" type="presOf" srcId="{6968E8DF-AF3B-704F-B014-A17497E76BEE}" destId="{DD60ECC6-673B-0F44-9AC0-9F29A5FA4466}" srcOrd="0" destOrd="0" presId="urn:microsoft.com/office/officeart/2009/3/layout/HorizontalOrganizationChart"/>
    <dgm:cxn modelId="{29C6D2E1-A4A1-834A-A8EF-856D38CA93E6}" type="presOf" srcId="{9AC2E227-803C-4016-BF2C-9291B6CAA290}" destId="{9CD41DA5-A8A9-4189-B933-DCF665F7DF2D}" srcOrd="1" destOrd="0" presId="urn:microsoft.com/office/officeart/2009/3/layout/HorizontalOrganizationChart"/>
    <dgm:cxn modelId="{016D04D5-0E78-DC42-9299-E9BC1538397F}" type="presParOf" srcId="{18DB143D-9E27-4E02-AFA5-F665953CBC10}" destId="{07E01157-B979-4F6B-B892-75DB2A2B8B0F}" srcOrd="0" destOrd="0" presId="urn:microsoft.com/office/officeart/2009/3/layout/HorizontalOrganizationChart"/>
    <dgm:cxn modelId="{A9CD97BD-81DF-4642-96A8-1C39FE9D5E61}" type="presParOf" srcId="{07E01157-B979-4F6B-B892-75DB2A2B8B0F}" destId="{F686C23F-604E-4653-B2CB-27DBB6BED631}" srcOrd="0" destOrd="0" presId="urn:microsoft.com/office/officeart/2009/3/layout/HorizontalOrganizationChart"/>
    <dgm:cxn modelId="{7271F052-A164-704A-9951-133B2619B5F9}" type="presParOf" srcId="{F686C23F-604E-4653-B2CB-27DBB6BED631}" destId="{2A2AFDF2-2568-44F8-842C-3BFD70D9F2B1}" srcOrd="0" destOrd="0" presId="urn:microsoft.com/office/officeart/2009/3/layout/HorizontalOrganizationChart"/>
    <dgm:cxn modelId="{29624CBE-0D20-AD49-8E44-5399DFE2BC5D}" type="presParOf" srcId="{F686C23F-604E-4653-B2CB-27DBB6BED631}" destId="{9CD41DA5-A8A9-4189-B933-DCF665F7DF2D}" srcOrd="1" destOrd="0" presId="urn:microsoft.com/office/officeart/2009/3/layout/HorizontalOrganizationChart"/>
    <dgm:cxn modelId="{E9CE4B13-C1F8-A74F-9B6A-CD2D2367044F}" type="presParOf" srcId="{07E01157-B979-4F6B-B892-75DB2A2B8B0F}" destId="{96876921-77F4-4E08-9148-E99125692808}" srcOrd="1" destOrd="0" presId="urn:microsoft.com/office/officeart/2009/3/layout/HorizontalOrganizationChart"/>
    <dgm:cxn modelId="{459D2BC9-6D02-1C47-8458-AEDC3B9C04B0}" type="presParOf" srcId="{96876921-77F4-4E08-9148-E99125692808}" destId="{CD82D2C2-9EF5-4CA0-9CEE-9265A38A1F4A}" srcOrd="0" destOrd="0" presId="urn:microsoft.com/office/officeart/2009/3/layout/HorizontalOrganizationChart"/>
    <dgm:cxn modelId="{5B681BDB-4E55-AA4B-9E0C-4A11D02AAF96}" type="presParOf" srcId="{96876921-77F4-4E08-9148-E99125692808}" destId="{9441C830-A66B-4AFB-9252-8069549D4F0A}" srcOrd="1" destOrd="0" presId="urn:microsoft.com/office/officeart/2009/3/layout/HorizontalOrganizationChart"/>
    <dgm:cxn modelId="{BA625025-0987-844F-944C-B89D94078873}" type="presParOf" srcId="{9441C830-A66B-4AFB-9252-8069549D4F0A}" destId="{FEAC7974-4462-4948-9F19-4D53C38CC88A}" srcOrd="0" destOrd="0" presId="urn:microsoft.com/office/officeart/2009/3/layout/HorizontalOrganizationChart"/>
    <dgm:cxn modelId="{BF566A08-0552-B748-A236-5A54FAF13906}" type="presParOf" srcId="{FEAC7974-4462-4948-9F19-4D53C38CC88A}" destId="{22C8BBC7-02FA-4EF0-899A-834C1FEE39E3}" srcOrd="0" destOrd="0" presId="urn:microsoft.com/office/officeart/2009/3/layout/HorizontalOrganizationChart"/>
    <dgm:cxn modelId="{2A89B2E2-0748-0442-8980-CEF2C187953D}" type="presParOf" srcId="{FEAC7974-4462-4948-9F19-4D53C38CC88A}" destId="{CBD704CC-8D6F-4C39-AFA6-3825EE74A965}" srcOrd="1" destOrd="0" presId="urn:microsoft.com/office/officeart/2009/3/layout/HorizontalOrganizationChart"/>
    <dgm:cxn modelId="{1A304518-8BD2-B146-9155-DE8C2867719D}" type="presParOf" srcId="{9441C830-A66B-4AFB-9252-8069549D4F0A}" destId="{C4FE27A9-6818-468D-8F72-5DEAE64958BC}" srcOrd="1" destOrd="0" presId="urn:microsoft.com/office/officeart/2009/3/layout/HorizontalOrganizationChart"/>
    <dgm:cxn modelId="{52DCA144-6342-AA42-9B47-206D9FB241D5}" type="presParOf" srcId="{9441C830-A66B-4AFB-9252-8069549D4F0A}" destId="{B9E24DCA-DEF6-41DD-8228-40542DF88903}" srcOrd="2" destOrd="0" presId="urn:microsoft.com/office/officeart/2009/3/layout/HorizontalOrganizationChart"/>
    <dgm:cxn modelId="{E194A087-AA38-E948-A1D8-51254865B5DD}" type="presParOf" srcId="{96876921-77F4-4E08-9148-E99125692808}" destId="{72A5A8A1-C34D-4CC9-B014-4EDC4C60B5CB}" srcOrd="2" destOrd="0" presId="urn:microsoft.com/office/officeart/2009/3/layout/HorizontalOrganizationChart"/>
    <dgm:cxn modelId="{EE35656A-995D-7E42-A433-F680BAA80A56}" type="presParOf" srcId="{96876921-77F4-4E08-9148-E99125692808}" destId="{99464D45-2B22-432F-8F6C-3394CEC310A7}" srcOrd="3" destOrd="0" presId="urn:microsoft.com/office/officeart/2009/3/layout/HorizontalOrganizationChart"/>
    <dgm:cxn modelId="{5B3D90C6-ECC7-1644-A50A-7CDD67C8A026}" type="presParOf" srcId="{99464D45-2B22-432F-8F6C-3394CEC310A7}" destId="{7EEFA05D-0146-474D-BB41-35A44BBAC0EB}" srcOrd="0" destOrd="0" presId="urn:microsoft.com/office/officeart/2009/3/layout/HorizontalOrganizationChart"/>
    <dgm:cxn modelId="{04B4326A-7241-F64F-A346-F7EE67C08D4B}" type="presParOf" srcId="{7EEFA05D-0146-474D-BB41-35A44BBAC0EB}" destId="{86A07B8D-FF15-4EFF-8681-05A46BF1E797}" srcOrd="0" destOrd="0" presId="urn:microsoft.com/office/officeart/2009/3/layout/HorizontalOrganizationChart"/>
    <dgm:cxn modelId="{AEC0FFB7-CB5A-B14D-BD4D-6A3FD3907776}" type="presParOf" srcId="{7EEFA05D-0146-474D-BB41-35A44BBAC0EB}" destId="{A4529214-DB2D-4B21-8831-F60F2A376559}" srcOrd="1" destOrd="0" presId="urn:microsoft.com/office/officeart/2009/3/layout/HorizontalOrganizationChart"/>
    <dgm:cxn modelId="{658C9A54-554E-254F-8581-161630CB8BB8}" type="presParOf" srcId="{99464D45-2B22-432F-8F6C-3394CEC310A7}" destId="{4C9D6515-EA4F-4DBF-A8FE-0711C70136B1}" srcOrd="1" destOrd="0" presId="urn:microsoft.com/office/officeart/2009/3/layout/HorizontalOrganizationChart"/>
    <dgm:cxn modelId="{5BC59CBC-8074-C641-A397-56DAD1066ADB}" type="presParOf" srcId="{99464D45-2B22-432F-8F6C-3394CEC310A7}" destId="{686779DB-34D3-4F60-84B6-A35826FF3C2A}" srcOrd="2" destOrd="0" presId="urn:microsoft.com/office/officeart/2009/3/layout/HorizontalOrganizationChart"/>
    <dgm:cxn modelId="{B4414F28-3448-F341-9A7B-96E35CB589A6}" type="presParOf" srcId="{96876921-77F4-4E08-9148-E99125692808}" destId="{B94BF64B-9716-424E-A851-42E8E7B2B9A7}" srcOrd="4" destOrd="0" presId="urn:microsoft.com/office/officeart/2009/3/layout/HorizontalOrganizationChart"/>
    <dgm:cxn modelId="{010DF1DF-D956-BB46-A400-DD7F3B5841D4}" type="presParOf" srcId="{96876921-77F4-4E08-9148-E99125692808}" destId="{31E814C1-FFDD-BA48-BF9D-F3C8FF892503}" srcOrd="5" destOrd="0" presId="urn:microsoft.com/office/officeart/2009/3/layout/HorizontalOrganizationChart"/>
    <dgm:cxn modelId="{25370928-AC52-C44D-92EF-0CB474CFAD40}" type="presParOf" srcId="{31E814C1-FFDD-BA48-BF9D-F3C8FF892503}" destId="{1780440E-D92A-B040-A710-F8D875101E05}" srcOrd="0" destOrd="0" presId="urn:microsoft.com/office/officeart/2009/3/layout/HorizontalOrganizationChart"/>
    <dgm:cxn modelId="{BA41E2D1-2BF8-7546-AB93-FD7558E5DAE3}" type="presParOf" srcId="{1780440E-D92A-B040-A710-F8D875101E05}" destId="{A73C4A40-2D47-BF42-9EF8-B3BEE9451F45}" srcOrd="0" destOrd="0" presId="urn:microsoft.com/office/officeart/2009/3/layout/HorizontalOrganizationChart"/>
    <dgm:cxn modelId="{F565405A-E1AC-A64F-AE4B-58C4E65C41B6}" type="presParOf" srcId="{1780440E-D92A-B040-A710-F8D875101E05}" destId="{BCDD8BD9-F9D2-4C44-AB56-5005F5FB7B08}" srcOrd="1" destOrd="0" presId="urn:microsoft.com/office/officeart/2009/3/layout/HorizontalOrganizationChart"/>
    <dgm:cxn modelId="{D8D6E206-1FFD-2841-98BF-AF6DCF3E6EA2}" type="presParOf" srcId="{31E814C1-FFDD-BA48-BF9D-F3C8FF892503}" destId="{B22D4294-1D49-E046-9CF9-7B480D0762E6}" srcOrd="1" destOrd="0" presId="urn:microsoft.com/office/officeart/2009/3/layout/HorizontalOrganizationChart"/>
    <dgm:cxn modelId="{424A1FF4-E348-CB4F-9947-78C28998BC82}" type="presParOf" srcId="{31E814C1-FFDD-BA48-BF9D-F3C8FF892503}" destId="{E1D0C206-488D-6348-BEA7-1FE8B1679EF7}" srcOrd="2" destOrd="0" presId="urn:microsoft.com/office/officeart/2009/3/layout/HorizontalOrganizationChart"/>
    <dgm:cxn modelId="{F43A9EF9-5676-6E4C-B848-334BA5497432}" type="presParOf" srcId="{96876921-77F4-4E08-9148-E99125692808}" destId="{78AC3CFE-B383-0E4B-A76D-35EF8CD55DE9}" srcOrd="6" destOrd="0" presId="urn:microsoft.com/office/officeart/2009/3/layout/HorizontalOrganizationChart"/>
    <dgm:cxn modelId="{7FFB7C6F-044C-2E4F-8E90-69BE09DF7464}" type="presParOf" srcId="{96876921-77F4-4E08-9148-E99125692808}" destId="{8656BE74-2CD8-AF4A-B662-BD5AFCE008DA}" srcOrd="7" destOrd="0" presId="urn:microsoft.com/office/officeart/2009/3/layout/HorizontalOrganizationChart"/>
    <dgm:cxn modelId="{6F6407AD-1720-D347-856A-3804F7F3844C}" type="presParOf" srcId="{8656BE74-2CD8-AF4A-B662-BD5AFCE008DA}" destId="{4E8F3F0D-80A6-0444-9C63-FB43DED5E660}" srcOrd="0" destOrd="0" presId="urn:microsoft.com/office/officeart/2009/3/layout/HorizontalOrganizationChart"/>
    <dgm:cxn modelId="{075690FF-DC3A-0944-B7C3-2053C74AC4ED}" type="presParOf" srcId="{4E8F3F0D-80A6-0444-9C63-FB43DED5E660}" destId="{DD60ECC6-673B-0F44-9AC0-9F29A5FA4466}" srcOrd="0" destOrd="0" presId="urn:microsoft.com/office/officeart/2009/3/layout/HorizontalOrganizationChart"/>
    <dgm:cxn modelId="{0161B17C-FC31-7D4D-8166-97AC96FE6151}" type="presParOf" srcId="{4E8F3F0D-80A6-0444-9C63-FB43DED5E660}" destId="{33E2E3A8-E4D0-0A4C-8AC0-C6A84DF55C0F}" srcOrd="1" destOrd="0" presId="urn:microsoft.com/office/officeart/2009/3/layout/HorizontalOrganizationChart"/>
    <dgm:cxn modelId="{40A0F127-4E0C-AD40-9E36-5F1B2684D370}" type="presParOf" srcId="{8656BE74-2CD8-AF4A-B662-BD5AFCE008DA}" destId="{49B4E61C-343E-C744-8375-4EF8A522569D}" srcOrd="1" destOrd="0" presId="urn:microsoft.com/office/officeart/2009/3/layout/HorizontalOrganizationChart"/>
    <dgm:cxn modelId="{0AB52EA7-C105-1B4D-9F6C-0D097079DCD9}" type="presParOf" srcId="{8656BE74-2CD8-AF4A-B662-BD5AFCE008DA}" destId="{37EB22C7-9C40-D045-B4DC-7ACC99955D26}" srcOrd="2" destOrd="0" presId="urn:microsoft.com/office/officeart/2009/3/layout/HorizontalOrganizationChart"/>
    <dgm:cxn modelId="{B96A1DB6-F41B-CB47-B9FF-86691A5076AD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6968E8DF-AF3B-704F-B014-A17497E76BEE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其他理论</a:t>
          </a:r>
        </a:p>
      </dgm:t>
    </dgm:pt>
    <dgm:pt modelId="{ECD774AC-DE49-A54A-BA3A-E66799ECA713}" type="parTrans" cxnId="{D8EA84AD-7A54-C242-A5D3-AFEA4E035C1B}">
      <dgm:prSet/>
      <dgm:spPr/>
      <dgm:t>
        <a:bodyPr/>
        <a:lstStyle/>
        <a:p>
          <a:endParaRPr lang="zh-CN" altLang="en-US" sz="1100"/>
        </a:p>
      </dgm:t>
    </dgm:pt>
    <dgm:pt modelId="{4CBFC605-96D4-214C-B0D6-6E8798D5B573}" type="sibTrans" cxnId="{D8EA84AD-7A54-C242-A5D3-AFEA4E035C1B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4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4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4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4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4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4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4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4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4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78AC3CFE-B383-0E4B-A76D-35EF8CD55DE9}" type="pres">
      <dgm:prSet presAssocID="{ECD774AC-DE49-A54A-BA3A-E66799ECA713}" presName="Name64" presStyleLbl="parChTrans1D2" presStyleIdx="3" presStyleCnt="4"/>
      <dgm:spPr/>
    </dgm:pt>
    <dgm:pt modelId="{8656BE74-2CD8-AF4A-B662-BD5AFCE008DA}" type="pres">
      <dgm:prSet presAssocID="{6968E8DF-AF3B-704F-B014-A17497E76BEE}" presName="hierRoot2" presStyleCnt="0">
        <dgm:presLayoutVars>
          <dgm:hierBranch val="init"/>
        </dgm:presLayoutVars>
      </dgm:prSet>
      <dgm:spPr/>
    </dgm:pt>
    <dgm:pt modelId="{4E8F3F0D-80A6-0444-9C63-FB43DED5E660}" type="pres">
      <dgm:prSet presAssocID="{6968E8DF-AF3B-704F-B014-A17497E76BEE}" presName="rootComposite" presStyleCnt="0"/>
      <dgm:spPr/>
    </dgm:pt>
    <dgm:pt modelId="{DD60ECC6-673B-0F44-9AC0-9F29A5FA4466}" type="pres">
      <dgm:prSet presAssocID="{6968E8DF-AF3B-704F-B014-A17497E76BEE}" presName="rootText" presStyleLbl="node2" presStyleIdx="3" presStyleCnt="4">
        <dgm:presLayoutVars>
          <dgm:chPref val="3"/>
        </dgm:presLayoutVars>
      </dgm:prSet>
      <dgm:spPr/>
    </dgm:pt>
    <dgm:pt modelId="{33E2E3A8-E4D0-0A4C-8AC0-C6A84DF55C0F}" type="pres">
      <dgm:prSet presAssocID="{6968E8DF-AF3B-704F-B014-A17497E76BEE}" presName="rootConnector" presStyleLbl="node2" presStyleIdx="3" presStyleCnt="4"/>
      <dgm:spPr/>
    </dgm:pt>
    <dgm:pt modelId="{49B4E61C-343E-C744-8375-4EF8A522569D}" type="pres">
      <dgm:prSet presAssocID="{6968E8DF-AF3B-704F-B014-A17497E76BEE}" presName="hierChild4" presStyleCnt="0"/>
      <dgm:spPr/>
    </dgm:pt>
    <dgm:pt modelId="{37EB22C7-9C40-D045-B4DC-7ACC99955D26}" type="pres">
      <dgm:prSet presAssocID="{6968E8DF-AF3B-704F-B014-A17497E76BEE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D069EF0C-4A42-CD48-9580-DE6703F51CC5}" type="presOf" srcId="{57E64457-75B6-40DF-86BF-80888D7FBBC5}" destId="{72A5A8A1-C34D-4CC9-B014-4EDC4C60B5CB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059DAD1E-15E2-5D47-A668-F4C2D604DBE9}" type="presOf" srcId="{6968E8DF-AF3B-704F-B014-A17497E76BEE}" destId="{DD60ECC6-673B-0F44-9AC0-9F29A5FA4466}" srcOrd="0" destOrd="0" presId="urn:microsoft.com/office/officeart/2009/3/layout/HorizontalOrganizationChart"/>
    <dgm:cxn modelId="{B61B9A38-64FE-B84B-8F41-C95473A3F12D}" type="presOf" srcId="{F05BBA42-D7AF-4BA0-8C3F-85B1FE28E48F}" destId="{18DB143D-9E27-4E02-AFA5-F665953CBC10}" srcOrd="0" destOrd="0" presId="urn:microsoft.com/office/officeart/2009/3/layout/HorizontalOrganizationChart"/>
    <dgm:cxn modelId="{C5005E5B-F049-3049-962D-0B3AA5797F21}" type="presOf" srcId="{6968E8DF-AF3B-704F-B014-A17497E76BEE}" destId="{33E2E3A8-E4D0-0A4C-8AC0-C6A84DF55C0F}" srcOrd="1" destOrd="0" presId="urn:microsoft.com/office/officeart/2009/3/layout/HorizontalOrganizationChart"/>
    <dgm:cxn modelId="{D913485D-A594-A144-A2DD-F9E3DA35A55F}" type="presOf" srcId="{87585F0D-6A81-F747-99EB-D14B33EBB618}" destId="{A73C4A40-2D47-BF42-9EF8-B3BEE9451F45}" srcOrd="0" destOrd="0" presId="urn:microsoft.com/office/officeart/2009/3/layout/HorizontalOrganizationChart"/>
    <dgm:cxn modelId="{98D3EE74-9B00-FB4B-919B-6D9F046617D5}" type="presOf" srcId="{9AC2E227-803C-4016-BF2C-9291B6CAA290}" destId="{9CD41DA5-A8A9-4189-B933-DCF665F7DF2D}" srcOrd="1" destOrd="0" presId="urn:microsoft.com/office/officeart/2009/3/layout/HorizontalOrganizationChart"/>
    <dgm:cxn modelId="{D20D6C7B-55C6-DB4C-936A-4BBF0D6FEF8D}" type="presOf" srcId="{ECD774AC-DE49-A54A-BA3A-E66799ECA713}" destId="{78AC3CFE-B383-0E4B-A76D-35EF8CD55DE9}" srcOrd="0" destOrd="0" presId="urn:microsoft.com/office/officeart/2009/3/layout/HorizontalOrganizationChart"/>
    <dgm:cxn modelId="{17844493-CEDA-6249-9D14-DD6D05B4BA20}" type="presOf" srcId="{87585F0D-6A81-F747-99EB-D14B33EBB618}" destId="{BCDD8BD9-F9D2-4C44-AB56-5005F5FB7B08}" srcOrd="1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04A37EAA-BFC1-BC4A-A59A-880CEFE2752C}" type="presOf" srcId="{9AC2E227-803C-4016-BF2C-9291B6CAA290}" destId="{2A2AFDF2-2568-44F8-842C-3BFD70D9F2B1}" srcOrd="0" destOrd="0" presId="urn:microsoft.com/office/officeart/2009/3/layout/HorizontalOrganizationChart"/>
    <dgm:cxn modelId="{E238DFAC-AE25-7B48-8E89-9510E6C8D54B}" type="presOf" srcId="{18A5DCF8-381A-9740-A1DC-D1A5033A3647}" destId="{B94BF64B-9716-424E-A851-42E8E7B2B9A7}" srcOrd="0" destOrd="0" presId="urn:microsoft.com/office/officeart/2009/3/layout/HorizontalOrganizationChart"/>
    <dgm:cxn modelId="{D8EA84AD-7A54-C242-A5D3-AFEA4E035C1B}" srcId="{9AC2E227-803C-4016-BF2C-9291B6CAA290}" destId="{6968E8DF-AF3B-704F-B014-A17497E76BEE}" srcOrd="3" destOrd="0" parTransId="{ECD774AC-DE49-A54A-BA3A-E66799ECA713}" sibTransId="{4CBFC605-96D4-214C-B0D6-6E8798D5B573}"/>
    <dgm:cxn modelId="{620256BD-3A6A-1B45-8A0D-63D4960318FB}" type="presOf" srcId="{3FA44A42-E0AE-412C-8071-9A37D30DD567}" destId="{CBD704CC-8D6F-4C39-AFA6-3825EE74A965}" srcOrd="1" destOrd="0" presId="urn:microsoft.com/office/officeart/2009/3/layout/HorizontalOrganizationChart"/>
    <dgm:cxn modelId="{F9A6FEBD-CE7E-7F4A-94D0-34A7A219B821}" type="presOf" srcId="{7638F483-EC40-4669-A117-0C6040B4A66B}" destId="{86A07B8D-FF15-4EFF-8681-05A46BF1E797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726562D6-54EE-C945-8609-1F9B09A4B586}" type="presOf" srcId="{E2369F6E-DA59-4F6E-BD69-6CAA013A82BE}" destId="{CD82D2C2-9EF5-4CA0-9CEE-9265A38A1F4A}" srcOrd="0" destOrd="0" presId="urn:microsoft.com/office/officeart/2009/3/layout/HorizontalOrganizationChart"/>
    <dgm:cxn modelId="{C8B4F3DC-534F-C14E-977D-32FC2243C43D}" type="presOf" srcId="{3FA44A42-E0AE-412C-8071-9A37D30DD567}" destId="{22C8BBC7-02FA-4EF0-899A-834C1FEE39E3}" srcOrd="0" destOrd="0" presId="urn:microsoft.com/office/officeart/2009/3/layout/HorizontalOrganizationChart"/>
    <dgm:cxn modelId="{3755F2DE-E54C-E84F-A62E-461BEF5D2BC6}" type="presOf" srcId="{7638F483-EC40-4669-A117-0C6040B4A66B}" destId="{A4529214-DB2D-4B21-8831-F60F2A376559}" srcOrd="1" destOrd="0" presId="urn:microsoft.com/office/officeart/2009/3/layout/HorizontalOrganizationChart"/>
    <dgm:cxn modelId="{2F94399B-C3BB-4946-A463-57D41A15C4E2}" type="presParOf" srcId="{18DB143D-9E27-4E02-AFA5-F665953CBC10}" destId="{07E01157-B979-4F6B-B892-75DB2A2B8B0F}" srcOrd="0" destOrd="0" presId="urn:microsoft.com/office/officeart/2009/3/layout/HorizontalOrganizationChart"/>
    <dgm:cxn modelId="{E8A86775-F6C9-2240-8976-805E5FFBE4BC}" type="presParOf" srcId="{07E01157-B979-4F6B-B892-75DB2A2B8B0F}" destId="{F686C23F-604E-4653-B2CB-27DBB6BED631}" srcOrd="0" destOrd="0" presId="urn:microsoft.com/office/officeart/2009/3/layout/HorizontalOrganizationChart"/>
    <dgm:cxn modelId="{EE6464D1-55CD-E045-B130-A572001EBBDA}" type="presParOf" srcId="{F686C23F-604E-4653-B2CB-27DBB6BED631}" destId="{2A2AFDF2-2568-44F8-842C-3BFD70D9F2B1}" srcOrd="0" destOrd="0" presId="urn:microsoft.com/office/officeart/2009/3/layout/HorizontalOrganizationChart"/>
    <dgm:cxn modelId="{C648FAD1-4C69-1A40-8FE3-FAEF3401406D}" type="presParOf" srcId="{F686C23F-604E-4653-B2CB-27DBB6BED631}" destId="{9CD41DA5-A8A9-4189-B933-DCF665F7DF2D}" srcOrd="1" destOrd="0" presId="urn:microsoft.com/office/officeart/2009/3/layout/HorizontalOrganizationChart"/>
    <dgm:cxn modelId="{E5AEE792-832A-BD4C-84D2-45EB68768365}" type="presParOf" srcId="{07E01157-B979-4F6B-B892-75DB2A2B8B0F}" destId="{96876921-77F4-4E08-9148-E99125692808}" srcOrd="1" destOrd="0" presId="urn:microsoft.com/office/officeart/2009/3/layout/HorizontalOrganizationChart"/>
    <dgm:cxn modelId="{1BF7992E-C742-FB4B-B330-743CA53FD774}" type="presParOf" srcId="{96876921-77F4-4E08-9148-E99125692808}" destId="{CD82D2C2-9EF5-4CA0-9CEE-9265A38A1F4A}" srcOrd="0" destOrd="0" presId="urn:microsoft.com/office/officeart/2009/3/layout/HorizontalOrganizationChart"/>
    <dgm:cxn modelId="{B4FE8E11-5422-DB43-A778-1D2EEBE8767F}" type="presParOf" srcId="{96876921-77F4-4E08-9148-E99125692808}" destId="{9441C830-A66B-4AFB-9252-8069549D4F0A}" srcOrd="1" destOrd="0" presId="urn:microsoft.com/office/officeart/2009/3/layout/HorizontalOrganizationChart"/>
    <dgm:cxn modelId="{808E3B0E-0108-6E47-A77E-23356847A3FE}" type="presParOf" srcId="{9441C830-A66B-4AFB-9252-8069549D4F0A}" destId="{FEAC7974-4462-4948-9F19-4D53C38CC88A}" srcOrd="0" destOrd="0" presId="urn:microsoft.com/office/officeart/2009/3/layout/HorizontalOrganizationChart"/>
    <dgm:cxn modelId="{8968DD03-0981-544F-A286-732D435C3D25}" type="presParOf" srcId="{FEAC7974-4462-4948-9F19-4D53C38CC88A}" destId="{22C8BBC7-02FA-4EF0-899A-834C1FEE39E3}" srcOrd="0" destOrd="0" presId="urn:microsoft.com/office/officeart/2009/3/layout/HorizontalOrganizationChart"/>
    <dgm:cxn modelId="{CF86E846-1EAA-C344-87B4-179261254755}" type="presParOf" srcId="{FEAC7974-4462-4948-9F19-4D53C38CC88A}" destId="{CBD704CC-8D6F-4C39-AFA6-3825EE74A965}" srcOrd="1" destOrd="0" presId="urn:microsoft.com/office/officeart/2009/3/layout/HorizontalOrganizationChart"/>
    <dgm:cxn modelId="{9A1F3CB4-45E2-2847-B68E-3D8AB850D784}" type="presParOf" srcId="{9441C830-A66B-4AFB-9252-8069549D4F0A}" destId="{C4FE27A9-6818-468D-8F72-5DEAE64958BC}" srcOrd="1" destOrd="0" presId="urn:microsoft.com/office/officeart/2009/3/layout/HorizontalOrganizationChart"/>
    <dgm:cxn modelId="{09D2CF8D-8109-424C-AE60-99ACD2190F14}" type="presParOf" srcId="{9441C830-A66B-4AFB-9252-8069549D4F0A}" destId="{B9E24DCA-DEF6-41DD-8228-40542DF88903}" srcOrd="2" destOrd="0" presId="urn:microsoft.com/office/officeart/2009/3/layout/HorizontalOrganizationChart"/>
    <dgm:cxn modelId="{E1DDC067-044A-FF41-A49F-BA212EE457F8}" type="presParOf" srcId="{96876921-77F4-4E08-9148-E99125692808}" destId="{72A5A8A1-C34D-4CC9-B014-4EDC4C60B5CB}" srcOrd="2" destOrd="0" presId="urn:microsoft.com/office/officeart/2009/3/layout/HorizontalOrganizationChart"/>
    <dgm:cxn modelId="{A27C9CB1-D6AB-294D-A499-86B9A9EE8F3D}" type="presParOf" srcId="{96876921-77F4-4E08-9148-E99125692808}" destId="{99464D45-2B22-432F-8F6C-3394CEC310A7}" srcOrd="3" destOrd="0" presId="urn:microsoft.com/office/officeart/2009/3/layout/HorizontalOrganizationChart"/>
    <dgm:cxn modelId="{E959C42E-7E29-5D47-906F-9C7CC39D6367}" type="presParOf" srcId="{99464D45-2B22-432F-8F6C-3394CEC310A7}" destId="{7EEFA05D-0146-474D-BB41-35A44BBAC0EB}" srcOrd="0" destOrd="0" presId="urn:microsoft.com/office/officeart/2009/3/layout/HorizontalOrganizationChart"/>
    <dgm:cxn modelId="{CFF865D2-C97B-934E-8320-446F4BD0B658}" type="presParOf" srcId="{7EEFA05D-0146-474D-BB41-35A44BBAC0EB}" destId="{86A07B8D-FF15-4EFF-8681-05A46BF1E797}" srcOrd="0" destOrd="0" presId="urn:microsoft.com/office/officeart/2009/3/layout/HorizontalOrganizationChart"/>
    <dgm:cxn modelId="{EA10C2E2-D1C3-B94F-8B4F-683C02BAFF8F}" type="presParOf" srcId="{7EEFA05D-0146-474D-BB41-35A44BBAC0EB}" destId="{A4529214-DB2D-4B21-8831-F60F2A376559}" srcOrd="1" destOrd="0" presId="urn:microsoft.com/office/officeart/2009/3/layout/HorizontalOrganizationChart"/>
    <dgm:cxn modelId="{99A50034-EBBA-D94C-BBC6-98E0EAFB9E3E}" type="presParOf" srcId="{99464D45-2B22-432F-8F6C-3394CEC310A7}" destId="{4C9D6515-EA4F-4DBF-A8FE-0711C70136B1}" srcOrd="1" destOrd="0" presId="urn:microsoft.com/office/officeart/2009/3/layout/HorizontalOrganizationChart"/>
    <dgm:cxn modelId="{FDEEED36-27DC-DB4A-8F48-792951F9D392}" type="presParOf" srcId="{99464D45-2B22-432F-8F6C-3394CEC310A7}" destId="{686779DB-34D3-4F60-84B6-A35826FF3C2A}" srcOrd="2" destOrd="0" presId="urn:microsoft.com/office/officeart/2009/3/layout/HorizontalOrganizationChart"/>
    <dgm:cxn modelId="{602B2370-1DD3-0640-9D93-544D85093077}" type="presParOf" srcId="{96876921-77F4-4E08-9148-E99125692808}" destId="{B94BF64B-9716-424E-A851-42E8E7B2B9A7}" srcOrd="4" destOrd="0" presId="urn:microsoft.com/office/officeart/2009/3/layout/HorizontalOrganizationChart"/>
    <dgm:cxn modelId="{D8D13354-5595-6B43-AA9E-AB2926A3CD8C}" type="presParOf" srcId="{96876921-77F4-4E08-9148-E99125692808}" destId="{31E814C1-FFDD-BA48-BF9D-F3C8FF892503}" srcOrd="5" destOrd="0" presId="urn:microsoft.com/office/officeart/2009/3/layout/HorizontalOrganizationChart"/>
    <dgm:cxn modelId="{BDEBF84B-AC8E-CC43-831E-A2C4B9CDE6DF}" type="presParOf" srcId="{31E814C1-FFDD-BA48-BF9D-F3C8FF892503}" destId="{1780440E-D92A-B040-A710-F8D875101E05}" srcOrd="0" destOrd="0" presId="urn:microsoft.com/office/officeart/2009/3/layout/HorizontalOrganizationChart"/>
    <dgm:cxn modelId="{B67910A2-5F3B-B043-975B-EDDC26F99BC1}" type="presParOf" srcId="{1780440E-D92A-B040-A710-F8D875101E05}" destId="{A73C4A40-2D47-BF42-9EF8-B3BEE9451F45}" srcOrd="0" destOrd="0" presId="urn:microsoft.com/office/officeart/2009/3/layout/HorizontalOrganizationChart"/>
    <dgm:cxn modelId="{D6CE7F39-A9C9-F244-B6C3-3ACFD5E1DA9D}" type="presParOf" srcId="{1780440E-D92A-B040-A710-F8D875101E05}" destId="{BCDD8BD9-F9D2-4C44-AB56-5005F5FB7B08}" srcOrd="1" destOrd="0" presId="urn:microsoft.com/office/officeart/2009/3/layout/HorizontalOrganizationChart"/>
    <dgm:cxn modelId="{18B74FE2-EF43-0B40-8EDC-E6EE73A17D1A}" type="presParOf" srcId="{31E814C1-FFDD-BA48-BF9D-F3C8FF892503}" destId="{B22D4294-1D49-E046-9CF9-7B480D0762E6}" srcOrd="1" destOrd="0" presId="urn:microsoft.com/office/officeart/2009/3/layout/HorizontalOrganizationChart"/>
    <dgm:cxn modelId="{2D4DBFAD-278A-044C-AE65-49E648A5CD25}" type="presParOf" srcId="{31E814C1-FFDD-BA48-BF9D-F3C8FF892503}" destId="{E1D0C206-488D-6348-BEA7-1FE8B1679EF7}" srcOrd="2" destOrd="0" presId="urn:microsoft.com/office/officeart/2009/3/layout/HorizontalOrganizationChart"/>
    <dgm:cxn modelId="{D70A3136-D1B1-5B40-B57E-3C7DBD5287ED}" type="presParOf" srcId="{96876921-77F4-4E08-9148-E99125692808}" destId="{78AC3CFE-B383-0E4B-A76D-35EF8CD55DE9}" srcOrd="6" destOrd="0" presId="urn:microsoft.com/office/officeart/2009/3/layout/HorizontalOrganizationChart"/>
    <dgm:cxn modelId="{A59DDCB6-8B32-F245-92B0-4D3140B5FA85}" type="presParOf" srcId="{96876921-77F4-4E08-9148-E99125692808}" destId="{8656BE74-2CD8-AF4A-B662-BD5AFCE008DA}" srcOrd="7" destOrd="0" presId="urn:microsoft.com/office/officeart/2009/3/layout/HorizontalOrganizationChart"/>
    <dgm:cxn modelId="{DCC43AC2-C7D1-414E-83AB-2B11A77FB3D4}" type="presParOf" srcId="{8656BE74-2CD8-AF4A-B662-BD5AFCE008DA}" destId="{4E8F3F0D-80A6-0444-9C63-FB43DED5E660}" srcOrd="0" destOrd="0" presId="urn:microsoft.com/office/officeart/2009/3/layout/HorizontalOrganizationChart"/>
    <dgm:cxn modelId="{3C9EA26B-BE53-0844-98DF-8BB8ED0F6546}" type="presParOf" srcId="{4E8F3F0D-80A6-0444-9C63-FB43DED5E660}" destId="{DD60ECC6-673B-0F44-9AC0-9F29A5FA4466}" srcOrd="0" destOrd="0" presId="urn:microsoft.com/office/officeart/2009/3/layout/HorizontalOrganizationChart"/>
    <dgm:cxn modelId="{86D5A611-E770-DD47-A43C-1EC91FEC93CA}" type="presParOf" srcId="{4E8F3F0D-80A6-0444-9C63-FB43DED5E660}" destId="{33E2E3A8-E4D0-0A4C-8AC0-C6A84DF55C0F}" srcOrd="1" destOrd="0" presId="urn:microsoft.com/office/officeart/2009/3/layout/HorizontalOrganizationChart"/>
    <dgm:cxn modelId="{75FCFBBD-AEB4-B445-B9DC-9BBA438930C7}" type="presParOf" srcId="{8656BE74-2CD8-AF4A-B662-BD5AFCE008DA}" destId="{49B4E61C-343E-C744-8375-4EF8A522569D}" srcOrd="1" destOrd="0" presId="urn:microsoft.com/office/officeart/2009/3/layout/HorizontalOrganizationChart"/>
    <dgm:cxn modelId="{2845D2F0-3A18-A045-AB2D-4B41C83A9EAD}" type="presParOf" srcId="{8656BE74-2CD8-AF4A-B662-BD5AFCE008DA}" destId="{37EB22C7-9C40-D045-B4DC-7ACC99955D26}" srcOrd="2" destOrd="0" presId="urn:microsoft.com/office/officeart/2009/3/layout/HorizontalOrganizationChart"/>
    <dgm:cxn modelId="{69A4DD22-8E4C-874B-A807-D5CEE4D0046A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6968E8DF-AF3B-704F-B014-A17497E76BEE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其他理论</a:t>
          </a:r>
        </a:p>
      </dgm:t>
    </dgm:pt>
    <dgm:pt modelId="{ECD774AC-DE49-A54A-BA3A-E66799ECA713}" type="parTrans" cxnId="{D8EA84AD-7A54-C242-A5D3-AFEA4E035C1B}">
      <dgm:prSet/>
      <dgm:spPr/>
      <dgm:t>
        <a:bodyPr/>
        <a:lstStyle/>
        <a:p>
          <a:endParaRPr lang="zh-CN" altLang="en-US" sz="1100"/>
        </a:p>
      </dgm:t>
    </dgm:pt>
    <dgm:pt modelId="{4CBFC605-96D4-214C-B0D6-6E8798D5B573}" type="sibTrans" cxnId="{D8EA84AD-7A54-C242-A5D3-AFEA4E035C1B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4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4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4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4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4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4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4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4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4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78AC3CFE-B383-0E4B-A76D-35EF8CD55DE9}" type="pres">
      <dgm:prSet presAssocID="{ECD774AC-DE49-A54A-BA3A-E66799ECA713}" presName="Name64" presStyleLbl="parChTrans1D2" presStyleIdx="3" presStyleCnt="4"/>
      <dgm:spPr/>
    </dgm:pt>
    <dgm:pt modelId="{8656BE74-2CD8-AF4A-B662-BD5AFCE008DA}" type="pres">
      <dgm:prSet presAssocID="{6968E8DF-AF3B-704F-B014-A17497E76BEE}" presName="hierRoot2" presStyleCnt="0">
        <dgm:presLayoutVars>
          <dgm:hierBranch val="init"/>
        </dgm:presLayoutVars>
      </dgm:prSet>
      <dgm:spPr/>
    </dgm:pt>
    <dgm:pt modelId="{4E8F3F0D-80A6-0444-9C63-FB43DED5E660}" type="pres">
      <dgm:prSet presAssocID="{6968E8DF-AF3B-704F-B014-A17497E76BEE}" presName="rootComposite" presStyleCnt="0"/>
      <dgm:spPr/>
    </dgm:pt>
    <dgm:pt modelId="{DD60ECC6-673B-0F44-9AC0-9F29A5FA4466}" type="pres">
      <dgm:prSet presAssocID="{6968E8DF-AF3B-704F-B014-A17497E76BEE}" presName="rootText" presStyleLbl="node2" presStyleIdx="3" presStyleCnt="4">
        <dgm:presLayoutVars>
          <dgm:chPref val="3"/>
        </dgm:presLayoutVars>
      </dgm:prSet>
      <dgm:spPr/>
    </dgm:pt>
    <dgm:pt modelId="{33E2E3A8-E4D0-0A4C-8AC0-C6A84DF55C0F}" type="pres">
      <dgm:prSet presAssocID="{6968E8DF-AF3B-704F-B014-A17497E76BEE}" presName="rootConnector" presStyleLbl="node2" presStyleIdx="3" presStyleCnt="4"/>
      <dgm:spPr/>
    </dgm:pt>
    <dgm:pt modelId="{49B4E61C-343E-C744-8375-4EF8A522569D}" type="pres">
      <dgm:prSet presAssocID="{6968E8DF-AF3B-704F-B014-A17497E76BEE}" presName="hierChild4" presStyleCnt="0"/>
      <dgm:spPr/>
    </dgm:pt>
    <dgm:pt modelId="{37EB22C7-9C40-D045-B4DC-7ACC99955D26}" type="pres">
      <dgm:prSet presAssocID="{6968E8DF-AF3B-704F-B014-A17497E76BEE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C3E02D00-456C-F447-A346-9585DCB28ACE}" type="presOf" srcId="{9AC2E227-803C-4016-BF2C-9291B6CAA290}" destId="{2A2AFDF2-2568-44F8-842C-3BFD70D9F2B1}" srcOrd="0" destOrd="0" presId="urn:microsoft.com/office/officeart/2009/3/layout/HorizontalOrganizationChart"/>
    <dgm:cxn modelId="{D3DE0712-B5CC-8F4E-A16B-F2B293F5AE34}" type="presOf" srcId="{3FA44A42-E0AE-412C-8071-9A37D30DD567}" destId="{CBD704CC-8D6F-4C39-AFA6-3825EE74A965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B0BD811F-2FFF-2746-9248-B9546018E297}" type="presOf" srcId="{57E64457-75B6-40DF-86BF-80888D7FBBC5}" destId="{72A5A8A1-C34D-4CC9-B014-4EDC4C60B5CB}" srcOrd="0" destOrd="0" presId="urn:microsoft.com/office/officeart/2009/3/layout/HorizontalOrganizationChart"/>
    <dgm:cxn modelId="{D947BA20-F1A0-A145-9D72-2B75F5C96BC0}" type="presOf" srcId="{7638F483-EC40-4669-A117-0C6040B4A66B}" destId="{A4529214-DB2D-4B21-8831-F60F2A376559}" srcOrd="1" destOrd="0" presId="urn:microsoft.com/office/officeart/2009/3/layout/HorizontalOrganizationChart"/>
    <dgm:cxn modelId="{1E764729-C59F-3A40-8D57-77527BA72008}" type="presOf" srcId="{87585F0D-6A81-F747-99EB-D14B33EBB618}" destId="{BCDD8BD9-F9D2-4C44-AB56-5005F5FB7B08}" srcOrd="1" destOrd="0" presId="urn:microsoft.com/office/officeart/2009/3/layout/HorizontalOrganizationChart"/>
    <dgm:cxn modelId="{4F62594E-85A5-8241-A33C-58EC494BB7D8}" type="presOf" srcId="{7638F483-EC40-4669-A117-0C6040B4A66B}" destId="{86A07B8D-FF15-4EFF-8681-05A46BF1E797}" srcOrd="0" destOrd="0" presId="urn:microsoft.com/office/officeart/2009/3/layout/HorizontalOrganizationChart"/>
    <dgm:cxn modelId="{7EC7544F-5AD0-5E4F-B615-5CE3D919A8F1}" type="presOf" srcId="{F05BBA42-D7AF-4BA0-8C3F-85B1FE28E48F}" destId="{18DB143D-9E27-4E02-AFA5-F665953CBC10}" srcOrd="0" destOrd="0" presId="urn:microsoft.com/office/officeart/2009/3/layout/HorizontalOrganizationChart"/>
    <dgm:cxn modelId="{86D41661-D8FF-8344-B5EC-B36F2084FD04}" type="presOf" srcId="{18A5DCF8-381A-9740-A1DC-D1A5033A3647}" destId="{B94BF64B-9716-424E-A851-42E8E7B2B9A7}" srcOrd="0" destOrd="0" presId="urn:microsoft.com/office/officeart/2009/3/layout/HorizontalOrganizationChart"/>
    <dgm:cxn modelId="{03A17868-0232-AC4B-BF95-C001983F1353}" type="presOf" srcId="{E2369F6E-DA59-4F6E-BD69-6CAA013A82BE}" destId="{CD82D2C2-9EF5-4CA0-9CEE-9265A38A1F4A}" srcOrd="0" destOrd="0" presId="urn:microsoft.com/office/officeart/2009/3/layout/HorizontalOrganizationChart"/>
    <dgm:cxn modelId="{61FF1981-2F36-644A-B19B-6CB83E21EF0A}" type="presOf" srcId="{ECD774AC-DE49-A54A-BA3A-E66799ECA713}" destId="{78AC3CFE-B383-0E4B-A76D-35EF8CD55DE9}" srcOrd="0" destOrd="0" presId="urn:microsoft.com/office/officeart/2009/3/layout/HorizontalOrganizationChart"/>
    <dgm:cxn modelId="{16328986-4970-1F4C-8B56-DE353309B496}" type="presOf" srcId="{9AC2E227-803C-4016-BF2C-9291B6CAA290}" destId="{9CD41DA5-A8A9-4189-B933-DCF665F7DF2D}" srcOrd="1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34F8C1A6-C3A0-E341-A49F-879505FBCC16}" type="presOf" srcId="{87585F0D-6A81-F747-99EB-D14B33EBB618}" destId="{A73C4A40-2D47-BF42-9EF8-B3BEE9451F45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8EA84AD-7A54-C242-A5D3-AFEA4E035C1B}" srcId="{9AC2E227-803C-4016-BF2C-9291B6CAA290}" destId="{6968E8DF-AF3B-704F-B014-A17497E76BEE}" srcOrd="3" destOrd="0" parTransId="{ECD774AC-DE49-A54A-BA3A-E66799ECA713}" sibTransId="{4CBFC605-96D4-214C-B0D6-6E8798D5B573}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8B64A3D7-418A-7A4A-A09D-93933C7DF647}" type="presOf" srcId="{6968E8DF-AF3B-704F-B014-A17497E76BEE}" destId="{33E2E3A8-E4D0-0A4C-8AC0-C6A84DF55C0F}" srcOrd="1" destOrd="0" presId="urn:microsoft.com/office/officeart/2009/3/layout/HorizontalOrganizationChart"/>
    <dgm:cxn modelId="{D237F7D8-BCAF-6944-AE79-CB9759E98EDD}" type="presOf" srcId="{3FA44A42-E0AE-412C-8071-9A37D30DD567}" destId="{22C8BBC7-02FA-4EF0-899A-834C1FEE39E3}" srcOrd="0" destOrd="0" presId="urn:microsoft.com/office/officeart/2009/3/layout/HorizontalOrganizationChart"/>
    <dgm:cxn modelId="{E1A144FE-FAFF-504E-B9D0-68497EBD8224}" type="presOf" srcId="{6968E8DF-AF3B-704F-B014-A17497E76BEE}" destId="{DD60ECC6-673B-0F44-9AC0-9F29A5FA4466}" srcOrd="0" destOrd="0" presId="urn:microsoft.com/office/officeart/2009/3/layout/HorizontalOrganizationChart"/>
    <dgm:cxn modelId="{78A16A9B-A474-3C46-AD25-5A8ADA18D16C}" type="presParOf" srcId="{18DB143D-9E27-4E02-AFA5-F665953CBC10}" destId="{07E01157-B979-4F6B-B892-75DB2A2B8B0F}" srcOrd="0" destOrd="0" presId="urn:microsoft.com/office/officeart/2009/3/layout/HorizontalOrganizationChart"/>
    <dgm:cxn modelId="{4D11BAF9-C294-CC46-B9A9-5690911D094F}" type="presParOf" srcId="{07E01157-B979-4F6B-B892-75DB2A2B8B0F}" destId="{F686C23F-604E-4653-B2CB-27DBB6BED631}" srcOrd="0" destOrd="0" presId="urn:microsoft.com/office/officeart/2009/3/layout/HorizontalOrganizationChart"/>
    <dgm:cxn modelId="{46F3F5D1-83DC-5F40-843A-79C5D02603D7}" type="presParOf" srcId="{F686C23F-604E-4653-B2CB-27DBB6BED631}" destId="{2A2AFDF2-2568-44F8-842C-3BFD70D9F2B1}" srcOrd="0" destOrd="0" presId="urn:microsoft.com/office/officeart/2009/3/layout/HorizontalOrganizationChart"/>
    <dgm:cxn modelId="{0DC2C48F-75ED-9C43-AFFE-72930B8EB3A5}" type="presParOf" srcId="{F686C23F-604E-4653-B2CB-27DBB6BED631}" destId="{9CD41DA5-A8A9-4189-B933-DCF665F7DF2D}" srcOrd="1" destOrd="0" presId="urn:microsoft.com/office/officeart/2009/3/layout/HorizontalOrganizationChart"/>
    <dgm:cxn modelId="{7BFEC059-F0AD-7C44-9B17-2B9E3DA8467B}" type="presParOf" srcId="{07E01157-B979-4F6B-B892-75DB2A2B8B0F}" destId="{96876921-77F4-4E08-9148-E99125692808}" srcOrd="1" destOrd="0" presId="urn:microsoft.com/office/officeart/2009/3/layout/HorizontalOrganizationChart"/>
    <dgm:cxn modelId="{B53E0DC5-C697-884C-9166-123B8070A5CB}" type="presParOf" srcId="{96876921-77F4-4E08-9148-E99125692808}" destId="{CD82D2C2-9EF5-4CA0-9CEE-9265A38A1F4A}" srcOrd="0" destOrd="0" presId="urn:microsoft.com/office/officeart/2009/3/layout/HorizontalOrganizationChart"/>
    <dgm:cxn modelId="{2A5A697D-63FA-704D-BF76-FD9A7AAED7CE}" type="presParOf" srcId="{96876921-77F4-4E08-9148-E99125692808}" destId="{9441C830-A66B-4AFB-9252-8069549D4F0A}" srcOrd="1" destOrd="0" presId="urn:microsoft.com/office/officeart/2009/3/layout/HorizontalOrganizationChart"/>
    <dgm:cxn modelId="{F021CA77-B03E-E048-8B2C-736E4F589D14}" type="presParOf" srcId="{9441C830-A66B-4AFB-9252-8069549D4F0A}" destId="{FEAC7974-4462-4948-9F19-4D53C38CC88A}" srcOrd="0" destOrd="0" presId="urn:microsoft.com/office/officeart/2009/3/layout/HorizontalOrganizationChart"/>
    <dgm:cxn modelId="{9F380FD7-3ECD-614C-B14D-1C70373F38C7}" type="presParOf" srcId="{FEAC7974-4462-4948-9F19-4D53C38CC88A}" destId="{22C8BBC7-02FA-4EF0-899A-834C1FEE39E3}" srcOrd="0" destOrd="0" presId="urn:microsoft.com/office/officeart/2009/3/layout/HorizontalOrganizationChart"/>
    <dgm:cxn modelId="{81751E87-94E7-0741-9C40-4DAA45AA556A}" type="presParOf" srcId="{FEAC7974-4462-4948-9F19-4D53C38CC88A}" destId="{CBD704CC-8D6F-4C39-AFA6-3825EE74A965}" srcOrd="1" destOrd="0" presId="urn:microsoft.com/office/officeart/2009/3/layout/HorizontalOrganizationChart"/>
    <dgm:cxn modelId="{F9EB6648-2690-D44D-85C1-EA8B80CD2E80}" type="presParOf" srcId="{9441C830-A66B-4AFB-9252-8069549D4F0A}" destId="{C4FE27A9-6818-468D-8F72-5DEAE64958BC}" srcOrd="1" destOrd="0" presId="urn:microsoft.com/office/officeart/2009/3/layout/HorizontalOrganizationChart"/>
    <dgm:cxn modelId="{053005E5-C22A-0946-97F7-B6C054035012}" type="presParOf" srcId="{9441C830-A66B-4AFB-9252-8069549D4F0A}" destId="{B9E24DCA-DEF6-41DD-8228-40542DF88903}" srcOrd="2" destOrd="0" presId="urn:microsoft.com/office/officeart/2009/3/layout/HorizontalOrganizationChart"/>
    <dgm:cxn modelId="{A148D3A8-3EDF-1540-A333-9E04D11CFFEF}" type="presParOf" srcId="{96876921-77F4-4E08-9148-E99125692808}" destId="{72A5A8A1-C34D-4CC9-B014-4EDC4C60B5CB}" srcOrd="2" destOrd="0" presId="urn:microsoft.com/office/officeart/2009/3/layout/HorizontalOrganizationChart"/>
    <dgm:cxn modelId="{AF898970-5A86-D54B-8746-B4B2D7A7BC6E}" type="presParOf" srcId="{96876921-77F4-4E08-9148-E99125692808}" destId="{99464D45-2B22-432F-8F6C-3394CEC310A7}" srcOrd="3" destOrd="0" presId="urn:microsoft.com/office/officeart/2009/3/layout/HorizontalOrganizationChart"/>
    <dgm:cxn modelId="{62290AEB-996A-1B46-885F-22F813303509}" type="presParOf" srcId="{99464D45-2B22-432F-8F6C-3394CEC310A7}" destId="{7EEFA05D-0146-474D-BB41-35A44BBAC0EB}" srcOrd="0" destOrd="0" presId="urn:microsoft.com/office/officeart/2009/3/layout/HorizontalOrganizationChart"/>
    <dgm:cxn modelId="{4F068BEC-804B-D94A-87D4-14B583C15D92}" type="presParOf" srcId="{7EEFA05D-0146-474D-BB41-35A44BBAC0EB}" destId="{86A07B8D-FF15-4EFF-8681-05A46BF1E797}" srcOrd="0" destOrd="0" presId="urn:microsoft.com/office/officeart/2009/3/layout/HorizontalOrganizationChart"/>
    <dgm:cxn modelId="{3F98F0D4-9267-3C4B-B9CE-B02238D16777}" type="presParOf" srcId="{7EEFA05D-0146-474D-BB41-35A44BBAC0EB}" destId="{A4529214-DB2D-4B21-8831-F60F2A376559}" srcOrd="1" destOrd="0" presId="urn:microsoft.com/office/officeart/2009/3/layout/HorizontalOrganizationChart"/>
    <dgm:cxn modelId="{C7CF850C-0DB3-A047-A450-2A653F8D8CA7}" type="presParOf" srcId="{99464D45-2B22-432F-8F6C-3394CEC310A7}" destId="{4C9D6515-EA4F-4DBF-A8FE-0711C70136B1}" srcOrd="1" destOrd="0" presId="urn:microsoft.com/office/officeart/2009/3/layout/HorizontalOrganizationChart"/>
    <dgm:cxn modelId="{6F09A114-7687-B747-BC39-C0597FC3D436}" type="presParOf" srcId="{99464D45-2B22-432F-8F6C-3394CEC310A7}" destId="{686779DB-34D3-4F60-84B6-A35826FF3C2A}" srcOrd="2" destOrd="0" presId="urn:microsoft.com/office/officeart/2009/3/layout/HorizontalOrganizationChart"/>
    <dgm:cxn modelId="{8438EBB1-CDA9-274F-A741-1B4427E8A4A6}" type="presParOf" srcId="{96876921-77F4-4E08-9148-E99125692808}" destId="{B94BF64B-9716-424E-A851-42E8E7B2B9A7}" srcOrd="4" destOrd="0" presId="urn:microsoft.com/office/officeart/2009/3/layout/HorizontalOrganizationChart"/>
    <dgm:cxn modelId="{67F33AF0-2D1B-5E4A-9932-CE481A734993}" type="presParOf" srcId="{96876921-77F4-4E08-9148-E99125692808}" destId="{31E814C1-FFDD-BA48-BF9D-F3C8FF892503}" srcOrd="5" destOrd="0" presId="urn:microsoft.com/office/officeart/2009/3/layout/HorizontalOrganizationChart"/>
    <dgm:cxn modelId="{BCD9CFA5-F778-A044-AF2C-9B237882D38D}" type="presParOf" srcId="{31E814C1-FFDD-BA48-BF9D-F3C8FF892503}" destId="{1780440E-D92A-B040-A710-F8D875101E05}" srcOrd="0" destOrd="0" presId="urn:microsoft.com/office/officeart/2009/3/layout/HorizontalOrganizationChart"/>
    <dgm:cxn modelId="{DC07FCC4-0D04-6047-BF1E-818E4BC99BB2}" type="presParOf" srcId="{1780440E-D92A-B040-A710-F8D875101E05}" destId="{A73C4A40-2D47-BF42-9EF8-B3BEE9451F45}" srcOrd="0" destOrd="0" presId="urn:microsoft.com/office/officeart/2009/3/layout/HorizontalOrganizationChart"/>
    <dgm:cxn modelId="{4BF9CD12-5566-D34D-B900-597A9D5884B9}" type="presParOf" srcId="{1780440E-D92A-B040-A710-F8D875101E05}" destId="{BCDD8BD9-F9D2-4C44-AB56-5005F5FB7B08}" srcOrd="1" destOrd="0" presId="urn:microsoft.com/office/officeart/2009/3/layout/HorizontalOrganizationChart"/>
    <dgm:cxn modelId="{84C81316-D219-7343-ABF4-04B3CD2ED0E8}" type="presParOf" srcId="{31E814C1-FFDD-BA48-BF9D-F3C8FF892503}" destId="{B22D4294-1D49-E046-9CF9-7B480D0762E6}" srcOrd="1" destOrd="0" presId="urn:microsoft.com/office/officeart/2009/3/layout/HorizontalOrganizationChart"/>
    <dgm:cxn modelId="{BA729991-6761-B448-A690-0B3DE3C4F719}" type="presParOf" srcId="{31E814C1-FFDD-BA48-BF9D-F3C8FF892503}" destId="{E1D0C206-488D-6348-BEA7-1FE8B1679EF7}" srcOrd="2" destOrd="0" presId="urn:microsoft.com/office/officeart/2009/3/layout/HorizontalOrganizationChart"/>
    <dgm:cxn modelId="{43B551AE-B0CB-024B-AC18-81227BA7A7BD}" type="presParOf" srcId="{96876921-77F4-4E08-9148-E99125692808}" destId="{78AC3CFE-B383-0E4B-A76D-35EF8CD55DE9}" srcOrd="6" destOrd="0" presId="urn:microsoft.com/office/officeart/2009/3/layout/HorizontalOrganizationChart"/>
    <dgm:cxn modelId="{C0D9094E-88F4-744D-B0CB-A5B84E83F858}" type="presParOf" srcId="{96876921-77F4-4E08-9148-E99125692808}" destId="{8656BE74-2CD8-AF4A-B662-BD5AFCE008DA}" srcOrd="7" destOrd="0" presId="urn:microsoft.com/office/officeart/2009/3/layout/HorizontalOrganizationChart"/>
    <dgm:cxn modelId="{0EF99673-1F41-FC49-B2FD-C7C9FD7E55A5}" type="presParOf" srcId="{8656BE74-2CD8-AF4A-B662-BD5AFCE008DA}" destId="{4E8F3F0D-80A6-0444-9C63-FB43DED5E660}" srcOrd="0" destOrd="0" presId="urn:microsoft.com/office/officeart/2009/3/layout/HorizontalOrganizationChart"/>
    <dgm:cxn modelId="{6CC4B18A-59F7-4B4D-A39D-69AEDE0068C4}" type="presParOf" srcId="{4E8F3F0D-80A6-0444-9C63-FB43DED5E660}" destId="{DD60ECC6-673B-0F44-9AC0-9F29A5FA4466}" srcOrd="0" destOrd="0" presId="urn:microsoft.com/office/officeart/2009/3/layout/HorizontalOrganizationChart"/>
    <dgm:cxn modelId="{00F297C3-D0DC-7E43-8843-8AA5C2F85309}" type="presParOf" srcId="{4E8F3F0D-80A6-0444-9C63-FB43DED5E660}" destId="{33E2E3A8-E4D0-0A4C-8AC0-C6A84DF55C0F}" srcOrd="1" destOrd="0" presId="urn:microsoft.com/office/officeart/2009/3/layout/HorizontalOrganizationChart"/>
    <dgm:cxn modelId="{0A1D6F52-3DA9-8C42-A13E-FA8D3D8B177A}" type="presParOf" srcId="{8656BE74-2CD8-AF4A-B662-BD5AFCE008DA}" destId="{49B4E61C-343E-C744-8375-4EF8A522569D}" srcOrd="1" destOrd="0" presId="urn:microsoft.com/office/officeart/2009/3/layout/HorizontalOrganizationChart"/>
    <dgm:cxn modelId="{64009620-4374-984D-B0BB-DC7B56F16178}" type="presParOf" srcId="{8656BE74-2CD8-AF4A-B662-BD5AFCE008DA}" destId="{37EB22C7-9C40-D045-B4DC-7ACC99955D26}" srcOrd="2" destOrd="0" presId="urn:microsoft.com/office/officeart/2009/3/layout/HorizontalOrganizationChart"/>
    <dgm:cxn modelId="{28077F93-9C7C-504A-89F9-416FDE5009D8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6968E8DF-AF3B-704F-B014-A17497E76BEE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其他理论</a:t>
          </a:r>
        </a:p>
      </dgm:t>
    </dgm:pt>
    <dgm:pt modelId="{ECD774AC-DE49-A54A-BA3A-E66799ECA713}" type="parTrans" cxnId="{D8EA84AD-7A54-C242-A5D3-AFEA4E035C1B}">
      <dgm:prSet/>
      <dgm:spPr/>
      <dgm:t>
        <a:bodyPr/>
        <a:lstStyle/>
        <a:p>
          <a:endParaRPr lang="zh-CN" altLang="en-US" sz="1100"/>
        </a:p>
      </dgm:t>
    </dgm:pt>
    <dgm:pt modelId="{4CBFC605-96D4-214C-B0D6-6E8798D5B573}" type="sibTrans" cxnId="{D8EA84AD-7A54-C242-A5D3-AFEA4E035C1B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4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4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4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4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4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4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4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4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4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78AC3CFE-B383-0E4B-A76D-35EF8CD55DE9}" type="pres">
      <dgm:prSet presAssocID="{ECD774AC-DE49-A54A-BA3A-E66799ECA713}" presName="Name64" presStyleLbl="parChTrans1D2" presStyleIdx="3" presStyleCnt="4"/>
      <dgm:spPr/>
    </dgm:pt>
    <dgm:pt modelId="{8656BE74-2CD8-AF4A-B662-BD5AFCE008DA}" type="pres">
      <dgm:prSet presAssocID="{6968E8DF-AF3B-704F-B014-A17497E76BEE}" presName="hierRoot2" presStyleCnt="0">
        <dgm:presLayoutVars>
          <dgm:hierBranch val="init"/>
        </dgm:presLayoutVars>
      </dgm:prSet>
      <dgm:spPr/>
    </dgm:pt>
    <dgm:pt modelId="{4E8F3F0D-80A6-0444-9C63-FB43DED5E660}" type="pres">
      <dgm:prSet presAssocID="{6968E8DF-AF3B-704F-B014-A17497E76BEE}" presName="rootComposite" presStyleCnt="0"/>
      <dgm:spPr/>
    </dgm:pt>
    <dgm:pt modelId="{DD60ECC6-673B-0F44-9AC0-9F29A5FA4466}" type="pres">
      <dgm:prSet presAssocID="{6968E8DF-AF3B-704F-B014-A17497E76BEE}" presName="rootText" presStyleLbl="node2" presStyleIdx="3" presStyleCnt="4">
        <dgm:presLayoutVars>
          <dgm:chPref val="3"/>
        </dgm:presLayoutVars>
      </dgm:prSet>
      <dgm:spPr/>
    </dgm:pt>
    <dgm:pt modelId="{33E2E3A8-E4D0-0A4C-8AC0-C6A84DF55C0F}" type="pres">
      <dgm:prSet presAssocID="{6968E8DF-AF3B-704F-B014-A17497E76BEE}" presName="rootConnector" presStyleLbl="node2" presStyleIdx="3" presStyleCnt="4"/>
      <dgm:spPr/>
    </dgm:pt>
    <dgm:pt modelId="{49B4E61C-343E-C744-8375-4EF8A522569D}" type="pres">
      <dgm:prSet presAssocID="{6968E8DF-AF3B-704F-B014-A17497E76BEE}" presName="hierChild4" presStyleCnt="0"/>
      <dgm:spPr/>
    </dgm:pt>
    <dgm:pt modelId="{37EB22C7-9C40-D045-B4DC-7ACC99955D26}" type="pres">
      <dgm:prSet presAssocID="{6968E8DF-AF3B-704F-B014-A17497E76BEE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FCCFC221-9B10-F447-AE1E-F423FC61A8CA}" type="presOf" srcId="{57E64457-75B6-40DF-86BF-80888D7FBBC5}" destId="{72A5A8A1-C34D-4CC9-B014-4EDC4C60B5CB}" srcOrd="0" destOrd="0" presId="urn:microsoft.com/office/officeart/2009/3/layout/HorizontalOrganizationChart"/>
    <dgm:cxn modelId="{571ED025-B034-F342-A833-C802480B0746}" type="presOf" srcId="{87585F0D-6A81-F747-99EB-D14B33EBB618}" destId="{BCDD8BD9-F9D2-4C44-AB56-5005F5FB7B08}" srcOrd="1" destOrd="0" presId="urn:microsoft.com/office/officeart/2009/3/layout/HorizontalOrganizationChart"/>
    <dgm:cxn modelId="{3F71B238-C4EE-D24C-A433-BA48C3DAFA72}" type="presOf" srcId="{6968E8DF-AF3B-704F-B014-A17497E76BEE}" destId="{33E2E3A8-E4D0-0A4C-8AC0-C6A84DF55C0F}" srcOrd="1" destOrd="0" presId="urn:microsoft.com/office/officeart/2009/3/layout/HorizontalOrganizationChart"/>
    <dgm:cxn modelId="{87DDDE54-229C-E841-B68D-334AE4D2F655}" type="presOf" srcId="{9AC2E227-803C-4016-BF2C-9291B6CAA290}" destId="{2A2AFDF2-2568-44F8-842C-3BFD70D9F2B1}" srcOrd="0" destOrd="0" presId="urn:microsoft.com/office/officeart/2009/3/layout/HorizontalOrganizationChart"/>
    <dgm:cxn modelId="{1B8F616E-C622-3D4A-9C1D-7317E0A577D3}" type="presOf" srcId="{3FA44A42-E0AE-412C-8071-9A37D30DD567}" destId="{CBD704CC-8D6F-4C39-AFA6-3825EE74A965}" srcOrd="1" destOrd="0" presId="urn:microsoft.com/office/officeart/2009/3/layout/HorizontalOrganizationChart"/>
    <dgm:cxn modelId="{5696A770-7A95-2045-AE48-688C21BED5A4}" type="presOf" srcId="{7638F483-EC40-4669-A117-0C6040B4A66B}" destId="{A4529214-DB2D-4B21-8831-F60F2A376559}" srcOrd="1" destOrd="0" presId="urn:microsoft.com/office/officeart/2009/3/layout/HorizontalOrganizationChart"/>
    <dgm:cxn modelId="{8127AC75-9C33-6C43-BA2B-EA1839799F07}" type="presOf" srcId="{18A5DCF8-381A-9740-A1DC-D1A5033A3647}" destId="{B94BF64B-9716-424E-A851-42E8E7B2B9A7}" srcOrd="0" destOrd="0" presId="urn:microsoft.com/office/officeart/2009/3/layout/HorizontalOrganizationChart"/>
    <dgm:cxn modelId="{455D1A8F-84A1-1745-BAD9-0D4A96C9F7A8}" type="presOf" srcId="{F05BBA42-D7AF-4BA0-8C3F-85B1FE28E48F}" destId="{18DB143D-9E27-4E02-AFA5-F665953CBC10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E8CF60A4-8A84-C644-A526-77BA04AB2F0C}" type="presOf" srcId="{3FA44A42-E0AE-412C-8071-9A37D30DD567}" destId="{22C8BBC7-02FA-4EF0-899A-834C1FEE39E3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8EA84AD-7A54-C242-A5D3-AFEA4E035C1B}" srcId="{9AC2E227-803C-4016-BF2C-9291B6CAA290}" destId="{6968E8DF-AF3B-704F-B014-A17497E76BEE}" srcOrd="3" destOrd="0" parTransId="{ECD774AC-DE49-A54A-BA3A-E66799ECA713}" sibTransId="{4CBFC605-96D4-214C-B0D6-6E8798D5B573}"/>
    <dgm:cxn modelId="{057F2FAE-0D76-AC41-974D-E27614735AA1}" type="presOf" srcId="{9AC2E227-803C-4016-BF2C-9291B6CAA290}" destId="{9CD41DA5-A8A9-4189-B933-DCF665F7DF2D}" srcOrd="1" destOrd="0" presId="urn:microsoft.com/office/officeart/2009/3/layout/HorizontalOrganizationChart"/>
    <dgm:cxn modelId="{F27267B0-695D-604B-8A5C-3D01B79EC67B}" type="presOf" srcId="{6968E8DF-AF3B-704F-B014-A17497E76BEE}" destId="{DD60ECC6-673B-0F44-9AC0-9F29A5FA4466}" srcOrd="0" destOrd="0" presId="urn:microsoft.com/office/officeart/2009/3/layout/HorizontalOrganizationChart"/>
    <dgm:cxn modelId="{58DD7FC2-3968-4743-A0AE-342DECFE82CC}" type="presOf" srcId="{ECD774AC-DE49-A54A-BA3A-E66799ECA713}" destId="{78AC3CFE-B383-0E4B-A76D-35EF8CD55DE9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297FD6D2-5C1F-B249-8270-8698ED2C17EE}" type="presOf" srcId="{87585F0D-6A81-F747-99EB-D14B33EBB618}" destId="{A73C4A40-2D47-BF42-9EF8-B3BEE9451F45}" srcOrd="0" destOrd="0" presId="urn:microsoft.com/office/officeart/2009/3/layout/HorizontalOrganizationChart"/>
    <dgm:cxn modelId="{3914F5D6-E41A-2B4C-9962-15AAB7A02894}" type="presOf" srcId="{7638F483-EC40-4669-A117-0C6040B4A66B}" destId="{86A07B8D-FF15-4EFF-8681-05A46BF1E797}" srcOrd="0" destOrd="0" presId="urn:microsoft.com/office/officeart/2009/3/layout/HorizontalOrganizationChart"/>
    <dgm:cxn modelId="{63887DF5-0B44-1343-BEB5-0DDB6573D459}" type="presOf" srcId="{E2369F6E-DA59-4F6E-BD69-6CAA013A82BE}" destId="{CD82D2C2-9EF5-4CA0-9CEE-9265A38A1F4A}" srcOrd="0" destOrd="0" presId="urn:microsoft.com/office/officeart/2009/3/layout/HorizontalOrganizationChart"/>
    <dgm:cxn modelId="{847ABED5-2865-EA4B-9F55-80BB3573D910}" type="presParOf" srcId="{18DB143D-9E27-4E02-AFA5-F665953CBC10}" destId="{07E01157-B979-4F6B-B892-75DB2A2B8B0F}" srcOrd="0" destOrd="0" presId="urn:microsoft.com/office/officeart/2009/3/layout/HorizontalOrganizationChart"/>
    <dgm:cxn modelId="{5B311591-F47A-BA4B-BD71-A8B2812575B2}" type="presParOf" srcId="{07E01157-B979-4F6B-B892-75DB2A2B8B0F}" destId="{F686C23F-604E-4653-B2CB-27DBB6BED631}" srcOrd="0" destOrd="0" presId="urn:microsoft.com/office/officeart/2009/3/layout/HorizontalOrganizationChart"/>
    <dgm:cxn modelId="{49CFCEC6-0F3F-D343-9615-1BB8F101BFD6}" type="presParOf" srcId="{F686C23F-604E-4653-B2CB-27DBB6BED631}" destId="{2A2AFDF2-2568-44F8-842C-3BFD70D9F2B1}" srcOrd="0" destOrd="0" presId="urn:microsoft.com/office/officeart/2009/3/layout/HorizontalOrganizationChart"/>
    <dgm:cxn modelId="{5624B5C8-5776-1745-91C9-5961C56AF4E2}" type="presParOf" srcId="{F686C23F-604E-4653-B2CB-27DBB6BED631}" destId="{9CD41DA5-A8A9-4189-B933-DCF665F7DF2D}" srcOrd="1" destOrd="0" presId="urn:microsoft.com/office/officeart/2009/3/layout/HorizontalOrganizationChart"/>
    <dgm:cxn modelId="{CC5DFE2D-F4E8-2E44-A420-93929BCC7849}" type="presParOf" srcId="{07E01157-B979-4F6B-B892-75DB2A2B8B0F}" destId="{96876921-77F4-4E08-9148-E99125692808}" srcOrd="1" destOrd="0" presId="urn:microsoft.com/office/officeart/2009/3/layout/HorizontalOrganizationChart"/>
    <dgm:cxn modelId="{D979797B-B0C1-D54D-9F00-D88F345185C8}" type="presParOf" srcId="{96876921-77F4-4E08-9148-E99125692808}" destId="{CD82D2C2-9EF5-4CA0-9CEE-9265A38A1F4A}" srcOrd="0" destOrd="0" presId="urn:microsoft.com/office/officeart/2009/3/layout/HorizontalOrganizationChart"/>
    <dgm:cxn modelId="{5E4A7F87-8ECA-F14F-A327-63D29B4407DB}" type="presParOf" srcId="{96876921-77F4-4E08-9148-E99125692808}" destId="{9441C830-A66B-4AFB-9252-8069549D4F0A}" srcOrd="1" destOrd="0" presId="urn:microsoft.com/office/officeart/2009/3/layout/HorizontalOrganizationChart"/>
    <dgm:cxn modelId="{AA9F7B7F-F5AB-4B4C-8FF3-F2CCB7A89DF2}" type="presParOf" srcId="{9441C830-A66B-4AFB-9252-8069549D4F0A}" destId="{FEAC7974-4462-4948-9F19-4D53C38CC88A}" srcOrd="0" destOrd="0" presId="urn:microsoft.com/office/officeart/2009/3/layout/HorizontalOrganizationChart"/>
    <dgm:cxn modelId="{BB2B2C78-63C0-A748-9385-2D274F2AB976}" type="presParOf" srcId="{FEAC7974-4462-4948-9F19-4D53C38CC88A}" destId="{22C8BBC7-02FA-4EF0-899A-834C1FEE39E3}" srcOrd="0" destOrd="0" presId="urn:microsoft.com/office/officeart/2009/3/layout/HorizontalOrganizationChart"/>
    <dgm:cxn modelId="{97A014B3-4B46-044E-8D1E-AEB3133A8196}" type="presParOf" srcId="{FEAC7974-4462-4948-9F19-4D53C38CC88A}" destId="{CBD704CC-8D6F-4C39-AFA6-3825EE74A965}" srcOrd="1" destOrd="0" presId="urn:microsoft.com/office/officeart/2009/3/layout/HorizontalOrganizationChart"/>
    <dgm:cxn modelId="{3D3523D6-BE5D-804D-BE65-28C90E41469F}" type="presParOf" srcId="{9441C830-A66B-4AFB-9252-8069549D4F0A}" destId="{C4FE27A9-6818-468D-8F72-5DEAE64958BC}" srcOrd="1" destOrd="0" presId="urn:microsoft.com/office/officeart/2009/3/layout/HorizontalOrganizationChart"/>
    <dgm:cxn modelId="{F155A5CF-F466-2C4A-863C-8519CB51AA40}" type="presParOf" srcId="{9441C830-A66B-4AFB-9252-8069549D4F0A}" destId="{B9E24DCA-DEF6-41DD-8228-40542DF88903}" srcOrd="2" destOrd="0" presId="urn:microsoft.com/office/officeart/2009/3/layout/HorizontalOrganizationChart"/>
    <dgm:cxn modelId="{45C980D9-9B2B-C149-8FA9-84E5E0116DDE}" type="presParOf" srcId="{96876921-77F4-4E08-9148-E99125692808}" destId="{72A5A8A1-C34D-4CC9-B014-4EDC4C60B5CB}" srcOrd="2" destOrd="0" presId="urn:microsoft.com/office/officeart/2009/3/layout/HorizontalOrganizationChart"/>
    <dgm:cxn modelId="{E0250982-0BB8-4040-8C0E-361643EE6E4E}" type="presParOf" srcId="{96876921-77F4-4E08-9148-E99125692808}" destId="{99464D45-2B22-432F-8F6C-3394CEC310A7}" srcOrd="3" destOrd="0" presId="urn:microsoft.com/office/officeart/2009/3/layout/HorizontalOrganizationChart"/>
    <dgm:cxn modelId="{260BCBE5-E0CB-4645-AE4D-69C1D7A16438}" type="presParOf" srcId="{99464D45-2B22-432F-8F6C-3394CEC310A7}" destId="{7EEFA05D-0146-474D-BB41-35A44BBAC0EB}" srcOrd="0" destOrd="0" presId="urn:microsoft.com/office/officeart/2009/3/layout/HorizontalOrganizationChart"/>
    <dgm:cxn modelId="{92C1BDDE-31AF-DC4C-8A48-430EDB02F2A0}" type="presParOf" srcId="{7EEFA05D-0146-474D-BB41-35A44BBAC0EB}" destId="{86A07B8D-FF15-4EFF-8681-05A46BF1E797}" srcOrd="0" destOrd="0" presId="urn:microsoft.com/office/officeart/2009/3/layout/HorizontalOrganizationChart"/>
    <dgm:cxn modelId="{D1F0C373-0519-0F44-B1FF-0B6DA428D374}" type="presParOf" srcId="{7EEFA05D-0146-474D-BB41-35A44BBAC0EB}" destId="{A4529214-DB2D-4B21-8831-F60F2A376559}" srcOrd="1" destOrd="0" presId="urn:microsoft.com/office/officeart/2009/3/layout/HorizontalOrganizationChart"/>
    <dgm:cxn modelId="{B136B527-DEF7-9345-AB01-B9E94A2A2DFC}" type="presParOf" srcId="{99464D45-2B22-432F-8F6C-3394CEC310A7}" destId="{4C9D6515-EA4F-4DBF-A8FE-0711C70136B1}" srcOrd="1" destOrd="0" presId="urn:microsoft.com/office/officeart/2009/3/layout/HorizontalOrganizationChart"/>
    <dgm:cxn modelId="{380075A4-6D91-7B46-8740-F2A366DE12DA}" type="presParOf" srcId="{99464D45-2B22-432F-8F6C-3394CEC310A7}" destId="{686779DB-34D3-4F60-84B6-A35826FF3C2A}" srcOrd="2" destOrd="0" presId="urn:microsoft.com/office/officeart/2009/3/layout/HorizontalOrganizationChart"/>
    <dgm:cxn modelId="{5CE54492-C1EB-9D4E-A2DC-8166D487AB72}" type="presParOf" srcId="{96876921-77F4-4E08-9148-E99125692808}" destId="{B94BF64B-9716-424E-A851-42E8E7B2B9A7}" srcOrd="4" destOrd="0" presId="urn:microsoft.com/office/officeart/2009/3/layout/HorizontalOrganizationChart"/>
    <dgm:cxn modelId="{931A1AFB-67FA-8A47-BE2F-4686DA500988}" type="presParOf" srcId="{96876921-77F4-4E08-9148-E99125692808}" destId="{31E814C1-FFDD-BA48-BF9D-F3C8FF892503}" srcOrd="5" destOrd="0" presId="urn:microsoft.com/office/officeart/2009/3/layout/HorizontalOrganizationChart"/>
    <dgm:cxn modelId="{35723091-72C2-DB41-9C44-52DF84B873F2}" type="presParOf" srcId="{31E814C1-FFDD-BA48-BF9D-F3C8FF892503}" destId="{1780440E-D92A-B040-A710-F8D875101E05}" srcOrd="0" destOrd="0" presId="urn:microsoft.com/office/officeart/2009/3/layout/HorizontalOrganizationChart"/>
    <dgm:cxn modelId="{EF168A6B-0A10-9C4F-8655-3EAFAC3E4A09}" type="presParOf" srcId="{1780440E-D92A-B040-A710-F8D875101E05}" destId="{A73C4A40-2D47-BF42-9EF8-B3BEE9451F45}" srcOrd="0" destOrd="0" presId="urn:microsoft.com/office/officeart/2009/3/layout/HorizontalOrganizationChart"/>
    <dgm:cxn modelId="{272E68F1-4C25-8A43-B5F5-7384A6BE0FB7}" type="presParOf" srcId="{1780440E-D92A-B040-A710-F8D875101E05}" destId="{BCDD8BD9-F9D2-4C44-AB56-5005F5FB7B08}" srcOrd="1" destOrd="0" presId="urn:microsoft.com/office/officeart/2009/3/layout/HorizontalOrganizationChart"/>
    <dgm:cxn modelId="{78B325AE-6E95-0641-A010-4D72BCE914C0}" type="presParOf" srcId="{31E814C1-FFDD-BA48-BF9D-F3C8FF892503}" destId="{B22D4294-1D49-E046-9CF9-7B480D0762E6}" srcOrd="1" destOrd="0" presId="urn:microsoft.com/office/officeart/2009/3/layout/HorizontalOrganizationChart"/>
    <dgm:cxn modelId="{800D10F6-BF7F-0D47-B8FA-D22DA40BA3C6}" type="presParOf" srcId="{31E814C1-FFDD-BA48-BF9D-F3C8FF892503}" destId="{E1D0C206-488D-6348-BEA7-1FE8B1679EF7}" srcOrd="2" destOrd="0" presId="urn:microsoft.com/office/officeart/2009/3/layout/HorizontalOrganizationChart"/>
    <dgm:cxn modelId="{CB268314-5DC6-5840-89AE-9EA47F1D2902}" type="presParOf" srcId="{96876921-77F4-4E08-9148-E99125692808}" destId="{78AC3CFE-B383-0E4B-A76D-35EF8CD55DE9}" srcOrd="6" destOrd="0" presId="urn:microsoft.com/office/officeart/2009/3/layout/HorizontalOrganizationChart"/>
    <dgm:cxn modelId="{888BB1D7-7CF9-4E48-8B8E-81CC7B2C10CC}" type="presParOf" srcId="{96876921-77F4-4E08-9148-E99125692808}" destId="{8656BE74-2CD8-AF4A-B662-BD5AFCE008DA}" srcOrd="7" destOrd="0" presId="urn:microsoft.com/office/officeart/2009/3/layout/HorizontalOrganizationChart"/>
    <dgm:cxn modelId="{1414EDE9-2552-9744-922A-E88D51E8B8B2}" type="presParOf" srcId="{8656BE74-2CD8-AF4A-B662-BD5AFCE008DA}" destId="{4E8F3F0D-80A6-0444-9C63-FB43DED5E660}" srcOrd="0" destOrd="0" presId="urn:microsoft.com/office/officeart/2009/3/layout/HorizontalOrganizationChart"/>
    <dgm:cxn modelId="{83DB255A-90E5-B543-891A-39E34D84D76A}" type="presParOf" srcId="{4E8F3F0D-80A6-0444-9C63-FB43DED5E660}" destId="{DD60ECC6-673B-0F44-9AC0-9F29A5FA4466}" srcOrd="0" destOrd="0" presId="urn:microsoft.com/office/officeart/2009/3/layout/HorizontalOrganizationChart"/>
    <dgm:cxn modelId="{1DE87F3F-7163-2D45-BCB4-1CC9B8C136CA}" type="presParOf" srcId="{4E8F3F0D-80A6-0444-9C63-FB43DED5E660}" destId="{33E2E3A8-E4D0-0A4C-8AC0-C6A84DF55C0F}" srcOrd="1" destOrd="0" presId="urn:microsoft.com/office/officeart/2009/3/layout/HorizontalOrganizationChart"/>
    <dgm:cxn modelId="{22D1762D-3C92-D244-ABE6-A95A46D28ACD}" type="presParOf" srcId="{8656BE74-2CD8-AF4A-B662-BD5AFCE008DA}" destId="{49B4E61C-343E-C744-8375-4EF8A522569D}" srcOrd="1" destOrd="0" presId="urn:microsoft.com/office/officeart/2009/3/layout/HorizontalOrganizationChart"/>
    <dgm:cxn modelId="{A21C9ED8-F567-8041-B9BF-549A5D2C1061}" type="presParOf" srcId="{8656BE74-2CD8-AF4A-B662-BD5AFCE008DA}" destId="{37EB22C7-9C40-D045-B4DC-7ACC99955D26}" srcOrd="2" destOrd="0" presId="urn:microsoft.com/office/officeart/2009/3/layout/HorizontalOrganizationChart"/>
    <dgm:cxn modelId="{48BC49E5-78B8-3B49-B6EF-01F2A02D9A01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计划职能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2A2299D-D1C2-114F-8D1C-857262A92D78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94866B4C-0863-F149-8367-A4423575F272}" type="par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38DE20A5-4242-3A4A-9AB4-C3506067F18E}" type="sib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A98E236E-3C0B-4845-80AF-652B45CFEE96}">
      <dgm:prSet custT="1"/>
      <dgm:spPr/>
      <dgm:t>
        <a:bodyPr/>
        <a:lstStyle/>
        <a:p>
          <a:r>
            <a:rPr lang="zh-CN" altLang="en-US" sz="1100" b="1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7A45670E-DA07-E940-83D3-40AD561460C3}" type="par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3C01DB0C-2003-0F46-8939-CD5A93CAFF77}" type="sib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5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5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5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5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5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5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5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5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5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2938411B-B7F5-0747-9954-7C21CD306EF4}" type="pres">
      <dgm:prSet presAssocID="{94866B4C-0863-F149-8367-A4423575F272}" presName="Name64" presStyleLbl="parChTrans1D2" presStyleIdx="3" presStyleCnt="5"/>
      <dgm:spPr/>
    </dgm:pt>
    <dgm:pt modelId="{38B19AAB-0C45-7B47-B258-A706E823594A}" type="pres">
      <dgm:prSet presAssocID="{82A2299D-D1C2-114F-8D1C-857262A92D78}" presName="hierRoot2" presStyleCnt="0">
        <dgm:presLayoutVars>
          <dgm:hierBranch val="init"/>
        </dgm:presLayoutVars>
      </dgm:prSet>
      <dgm:spPr/>
    </dgm:pt>
    <dgm:pt modelId="{C8066A73-F138-A94F-B15D-BA85728A7DD5}" type="pres">
      <dgm:prSet presAssocID="{82A2299D-D1C2-114F-8D1C-857262A92D78}" presName="rootComposite" presStyleCnt="0"/>
      <dgm:spPr/>
    </dgm:pt>
    <dgm:pt modelId="{7368840E-7568-AB46-86AB-5522C2E78B18}" type="pres">
      <dgm:prSet presAssocID="{82A2299D-D1C2-114F-8D1C-857262A92D78}" presName="rootText" presStyleLbl="node2" presStyleIdx="3" presStyleCnt="5">
        <dgm:presLayoutVars>
          <dgm:chPref val="3"/>
        </dgm:presLayoutVars>
      </dgm:prSet>
      <dgm:spPr/>
    </dgm:pt>
    <dgm:pt modelId="{115F8EA3-417D-F742-A98B-49F1C57A6F6B}" type="pres">
      <dgm:prSet presAssocID="{82A2299D-D1C2-114F-8D1C-857262A92D78}" presName="rootConnector" presStyleLbl="node2" presStyleIdx="3" presStyleCnt="5"/>
      <dgm:spPr/>
    </dgm:pt>
    <dgm:pt modelId="{804F8513-E360-E941-89B3-80F405B35DEE}" type="pres">
      <dgm:prSet presAssocID="{82A2299D-D1C2-114F-8D1C-857262A92D78}" presName="hierChild4" presStyleCnt="0"/>
      <dgm:spPr/>
    </dgm:pt>
    <dgm:pt modelId="{7AF1A68C-D35C-154C-B232-011E7249E6B2}" type="pres">
      <dgm:prSet presAssocID="{82A2299D-D1C2-114F-8D1C-857262A92D78}" presName="hierChild5" presStyleCnt="0"/>
      <dgm:spPr/>
    </dgm:pt>
    <dgm:pt modelId="{DBB6835F-57E4-3A4C-AD27-D3DE559BB53C}" type="pres">
      <dgm:prSet presAssocID="{7A45670E-DA07-E940-83D3-40AD561460C3}" presName="Name64" presStyleLbl="parChTrans1D2" presStyleIdx="4" presStyleCnt="5"/>
      <dgm:spPr/>
    </dgm:pt>
    <dgm:pt modelId="{8C6E95EF-4BD4-EF43-A077-08ADF4D176D1}" type="pres">
      <dgm:prSet presAssocID="{A98E236E-3C0B-4845-80AF-652B45CFEE96}" presName="hierRoot2" presStyleCnt="0">
        <dgm:presLayoutVars>
          <dgm:hierBranch val="init"/>
        </dgm:presLayoutVars>
      </dgm:prSet>
      <dgm:spPr/>
    </dgm:pt>
    <dgm:pt modelId="{95F09504-0F49-4B42-8326-7AD884CCF79B}" type="pres">
      <dgm:prSet presAssocID="{A98E236E-3C0B-4845-80AF-652B45CFEE96}" presName="rootComposite" presStyleCnt="0"/>
      <dgm:spPr/>
    </dgm:pt>
    <dgm:pt modelId="{8B9400FE-6F26-2A48-8ECB-33218128618A}" type="pres">
      <dgm:prSet presAssocID="{A98E236E-3C0B-4845-80AF-652B45CFEE96}" presName="rootText" presStyleLbl="node2" presStyleIdx="4" presStyleCnt="5">
        <dgm:presLayoutVars>
          <dgm:chPref val="3"/>
        </dgm:presLayoutVars>
      </dgm:prSet>
      <dgm:spPr/>
    </dgm:pt>
    <dgm:pt modelId="{8CBC648F-0976-E949-9A3E-6A4F557685DD}" type="pres">
      <dgm:prSet presAssocID="{A98E236E-3C0B-4845-80AF-652B45CFEE96}" presName="rootConnector" presStyleLbl="node2" presStyleIdx="4" presStyleCnt="5"/>
      <dgm:spPr/>
    </dgm:pt>
    <dgm:pt modelId="{A519FB1E-D9B2-5A4A-86E5-1B51ACE65420}" type="pres">
      <dgm:prSet presAssocID="{A98E236E-3C0B-4845-80AF-652B45CFEE96}" presName="hierChild4" presStyleCnt="0"/>
      <dgm:spPr/>
    </dgm:pt>
    <dgm:pt modelId="{BCEFAF26-5A5C-954E-B0FC-A99784428C0D}" type="pres">
      <dgm:prSet presAssocID="{A98E236E-3C0B-4845-80AF-652B45CFEE96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A822F60A-2FA8-5D4C-9120-3EF30AFFE1CA}" type="presOf" srcId="{7A45670E-DA07-E940-83D3-40AD561460C3}" destId="{DBB6835F-57E4-3A4C-AD27-D3DE559BB53C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6DAAA93F-B458-8945-B775-D42C47063751}" type="presOf" srcId="{7638F483-EC40-4669-A117-0C6040B4A66B}" destId="{A4529214-DB2D-4B21-8831-F60F2A376559}" srcOrd="1" destOrd="0" presId="urn:microsoft.com/office/officeart/2009/3/layout/HorizontalOrganizationChart"/>
    <dgm:cxn modelId="{DCCF9142-16DD-3F45-B7AC-28F9E41AF39A}" type="presOf" srcId="{E2369F6E-DA59-4F6E-BD69-6CAA013A82BE}" destId="{CD82D2C2-9EF5-4CA0-9CEE-9265A38A1F4A}" srcOrd="0" destOrd="0" presId="urn:microsoft.com/office/officeart/2009/3/layout/HorizontalOrganizationChart"/>
    <dgm:cxn modelId="{8E0AB26F-B86E-4E40-A12C-CAD2B5B02792}" type="presOf" srcId="{3FA44A42-E0AE-412C-8071-9A37D30DD567}" destId="{CBD704CC-8D6F-4C39-AFA6-3825EE74A965}" srcOrd="1" destOrd="0" presId="urn:microsoft.com/office/officeart/2009/3/layout/HorizontalOrganizationChart"/>
    <dgm:cxn modelId="{91DC097F-48B0-F446-8480-C99D4AD6E305}" type="presOf" srcId="{9AC2E227-803C-4016-BF2C-9291B6CAA290}" destId="{9CD41DA5-A8A9-4189-B933-DCF665F7DF2D}" srcOrd="1" destOrd="0" presId="urn:microsoft.com/office/officeart/2009/3/layout/HorizontalOrganizationChart"/>
    <dgm:cxn modelId="{33189C8A-B7C6-6942-BEBB-7AD77C3FFE4E}" type="presOf" srcId="{A98E236E-3C0B-4845-80AF-652B45CFEE96}" destId="{8CBC648F-0976-E949-9A3E-6A4F557685DD}" srcOrd="1" destOrd="0" presId="urn:microsoft.com/office/officeart/2009/3/layout/HorizontalOrganizationChart"/>
    <dgm:cxn modelId="{FA247595-D4FA-5047-AF27-29675F08165E}" type="presOf" srcId="{3FA44A42-E0AE-412C-8071-9A37D30DD567}" destId="{22C8BBC7-02FA-4EF0-899A-834C1FEE39E3}" srcOrd="0" destOrd="0" presId="urn:microsoft.com/office/officeart/2009/3/layout/HorizontalOrganizationChart"/>
    <dgm:cxn modelId="{BB96159C-713F-1A41-A1E3-948F1A9FD297}" type="presOf" srcId="{F05BBA42-D7AF-4BA0-8C3F-85B1FE28E48F}" destId="{18DB143D-9E27-4E02-AFA5-F665953CBC10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5EBDCAF-78E0-024C-8C32-C547DAA1E25A}" srcId="{9AC2E227-803C-4016-BF2C-9291B6CAA290}" destId="{A98E236E-3C0B-4845-80AF-652B45CFEE96}" srcOrd="4" destOrd="0" parTransId="{7A45670E-DA07-E940-83D3-40AD561460C3}" sibTransId="{3C01DB0C-2003-0F46-8939-CD5A93CAFF77}"/>
    <dgm:cxn modelId="{27F8BAC0-2230-A045-BDEB-2D3818C93087}" type="presOf" srcId="{A98E236E-3C0B-4845-80AF-652B45CFEE96}" destId="{8B9400FE-6F26-2A48-8ECB-33218128618A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CC6FDDCD-2280-5444-9324-77334CC9A7F1}" type="presOf" srcId="{57E64457-75B6-40DF-86BF-80888D7FBBC5}" destId="{72A5A8A1-C34D-4CC9-B014-4EDC4C60B5CB}" srcOrd="0" destOrd="0" presId="urn:microsoft.com/office/officeart/2009/3/layout/HorizontalOrganizationChart"/>
    <dgm:cxn modelId="{99CFCBD9-56CE-924D-B3A4-D94994F27CFD}" type="presOf" srcId="{82A2299D-D1C2-114F-8D1C-857262A92D78}" destId="{115F8EA3-417D-F742-A98B-49F1C57A6F6B}" srcOrd="1" destOrd="0" presId="urn:microsoft.com/office/officeart/2009/3/layout/HorizontalOrganizationChart"/>
    <dgm:cxn modelId="{D7E238E1-F91D-A34F-B610-A74D923E8319}" type="presOf" srcId="{82A2299D-D1C2-114F-8D1C-857262A92D78}" destId="{7368840E-7568-AB46-86AB-5522C2E78B18}" srcOrd="0" destOrd="0" presId="urn:microsoft.com/office/officeart/2009/3/layout/HorizontalOrganizationChart"/>
    <dgm:cxn modelId="{B311FDE1-46D2-0448-B7A3-33B15D3B72C3}" type="presOf" srcId="{87585F0D-6A81-F747-99EB-D14B33EBB618}" destId="{A73C4A40-2D47-BF42-9EF8-B3BEE9451F45}" srcOrd="0" destOrd="0" presId="urn:microsoft.com/office/officeart/2009/3/layout/HorizontalOrganizationChart"/>
    <dgm:cxn modelId="{F08C57ED-87E6-AF4D-ABB5-ED9DD0980C59}" type="presOf" srcId="{18A5DCF8-381A-9740-A1DC-D1A5033A3647}" destId="{B94BF64B-9716-424E-A851-42E8E7B2B9A7}" srcOrd="0" destOrd="0" presId="urn:microsoft.com/office/officeart/2009/3/layout/HorizontalOrganizationChart"/>
    <dgm:cxn modelId="{C46672ED-8208-4C4A-AAF0-15298FF1AB32}" type="presOf" srcId="{9AC2E227-803C-4016-BF2C-9291B6CAA290}" destId="{2A2AFDF2-2568-44F8-842C-3BFD70D9F2B1}" srcOrd="0" destOrd="0" presId="urn:microsoft.com/office/officeart/2009/3/layout/HorizontalOrganizationChart"/>
    <dgm:cxn modelId="{1DD33BFA-8D6B-EC4A-AC53-271D34F821FF}" type="presOf" srcId="{94866B4C-0863-F149-8367-A4423575F272}" destId="{2938411B-B7F5-0747-9954-7C21CD306EF4}" srcOrd="0" destOrd="0" presId="urn:microsoft.com/office/officeart/2009/3/layout/HorizontalOrganizationChart"/>
    <dgm:cxn modelId="{68A9DBFC-3A9C-6447-8722-CFB0B35BD73C}" type="presOf" srcId="{7638F483-EC40-4669-A117-0C6040B4A66B}" destId="{86A07B8D-FF15-4EFF-8681-05A46BF1E797}" srcOrd="0" destOrd="0" presId="urn:microsoft.com/office/officeart/2009/3/layout/HorizontalOrganizationChart"/>
    <dgm:cxn modelId="{36607CFE-23A0-F647-8981-FA51883136E6}" srcId="{9AC2E227-803C-4016-BF2C-9291B6CAA290}" destId="{82A2299D-D1C2-114F-8D1C-857262A92D78}" srcOrd="3" destOrd="0" parTransId="{94866B4C-0863-F149-8367-A4423575F272}" sibTransId="{38DE20A5-4242-3A4A-9AB4-C3506067F18E}"/>
    <dgm:cxn modelId="{6404E2FF-5E2F-D84A-8296-8709D4EF45B3}" type="presOf" srcId="{87585F0D-6A81-F747-99EB-D14B33EBB618}" destId="{BCDD8BD9-F9D2-4C44-AB56-5005F5FB7B08}" srcOrd="1" destOrd="0" presId="urn:microsoft.com/office/officeart/2009/3/layout/HorizontalOrganizationChart"/>
    <dgm:cxn modelId="{C1422BBD-2B15-2946-A44F-5631C60D98B4}" type="presParOf" srcId="{18DB143D-9E27-4E02-AFA5-F665953CBC10}" destId="{07E01157-B979-4F6B-B892-75DB2A2B8B0F}" srcOrd="0" destOrd="0" presId="urn:microsoft.com/office/officeart/2009/3/layout/HorizontalOrganizationChart"/>
    <dgm:cxn modelId="{FFE637D0-6F59-E647-8B63-AB5C297662D8}" type="presParOf" srcId="{07E01157-B979-4F6B-B892-75DB2A2B8B0F}" destId="{F686C23F-604E-4653-B2CB-27DBB6BED631}" srcOrd="0" destOrd="0" presId="urn:microsoft.com/office/officeart/2009/3/layout/HorizontalOrganizationChart"/>
    <dgm:cxn modelId="{72C5AF4B-7F9D-8C4E-ADF6-87903C546061}" type="presParOf" srcId="{F686C23F-604E-4653-B2CB-27DBB6BED631}" destId="{2A2AFDF2-2568-44F8-842C-3BFD70D9F2B1}" srcOrd="0" destOrd="0" presId="urn:microsoft.com/office/officeart/2009/3/layout/HorizontalOrganizationChart"/>
    <dgm:cxn modelId="{37E3A8A1-A6A7-354C-94C3-D17F0741EC43}" type="presParOf" srcId="{F686C23F-604E-4653-B2CB-27DBB6BED631}" destId="{9CD41DA5-A8A9-4189-B933-DCF665F7DF2D}" srcOrd="1" destOrd="0" presId="urn:microsoft.com/office/officeart/2009/3/layout/HorizontalOrganizationChart"/>
    <dgm:cxn modelId="{4CD050C5-5725-5C46-B5D8-4E42CC12F9D8}" type="presParOf" srcId="{07E01157-B979-4F6B-B892-75DB2A2B8B0F}" destId="{96876921-77F4-4E08-9148-E99125692808}" srcOrd="1" destOrd="0" presId="urn:microsoft.com/office/officeart/2009/3/layout/HorizontalOrganizationChart"/>
    <dgm:cxn modelId="{643DFDFC-AE52-5540-8CDD-19DE7EBA367D}" type="presParOf" srcId="{96876921-77F4-4E08-9148-E99125692808}" destId="{CD82D2C2-9EF5-4CA0-9CEE-9265A38A1F4A}" srcOrd="0" destOrd="0" presId="urn:microsoft.com/office/officeart/2009/3/layout/HorizontalOrganizationChart"/>
    <dgm:cxn modelId="{084CE6EF-6AD4-8444-B791-71A4BA8911DC}" type="presParOf" srcId="{96876921-77F4-4E08-9148-E99125692808}" destId="{9441C830-A66B-4AFB-9252-8069549D4F0A}" srcOrd="1" destOrd="0" presId="urn:microsoft.com/office/officeart/2009/3/layout/HorizontalOrganizationChart"/>
    <dgm:cxn modelId="{DE511B48-6F58-DF47-958C-323023FBC9EA}" type="presParOf" srcId="{9441C830-A66B-4AFB-9252-8069549D4F0A}" destId="{FEAC7974-4462-4948-9F19-4D53C38CC88A}" srcOrd="0" destOrd="0" presId="urn:microsoft.com/office/officeart/2009/3/layout/HorizontalOrganizationChart"/>
    <dgm:cxn modelId="{969CFFD6-A36E-8D4B-9C7B-535845F32681}" type="presParOf" srcId="{FEAC7974-4462-4948-9F19-4D53C38CC88A}" destId="{22C8BBC7-02FA-4EF0-899A-834C1FEE39E3}" srcOrd="0" destOrd="0" presId="urn:microsoft.com/office/officeart/2009/3/layout/HorizontalOrganizationChart"/>
    <dgm:cxn modelId="{48AD7A75-E174-5D4E-91CE-69A88EF0C683}" type="presParOf" srcId="{FEAC7974-4462-4948-9F19-4D53C38CC88A}" destId="{CBD704CC-8D6F-4C39-AFA6-3825EE74A965}" srcOrd="1" destOrd="0" presId="urn:microsoft.com/office/officeart/2009/3/layout/HorizontalOrganizationChart"/>
    <dgm:cxn modelId="{31E8FC5B-3437-6E48-A35B-75F5D49450DF}" type="presParOf" srcId="{9441C830-A66B-4AFB-9252-8069549D4F0A}" destId="{C4FE27A9-6818-468D-8F72-5DEAE64958BC}" srcOrd="1" destOrd="0" presId="urn:microsoft.com/office/officeart/2009/3/layout/HorizontalOrganizationChart"/>
    <dgm:cxn modelId="{47CA0EC7-ADCC-9F4E-82A2-9F234DF36072}" type="presParOf" srcId="{9441C830-A66B-4AFB-9252-8069549D4F0A}" destId="{B9E24DCA-DEF6-41DD-8228-40542DF88903}" srcOrd="2" destOrd="0" presId="urn:microsoft.com/office/officeart/2009/3/layout/HorizontalOrganizationChart"/>
    <dgm:cxn modelId="{F36E26B2-831A-0147-AFEB-A0EBE9FCB06C}" type="presParOf" srcId="{96876921-77F4-4E08-9148-E99125692808}" destId="{72A5A8A1-C34D-4CC9-B014-4EDC4C60B5CB}" srcOrd="2" destOrd="0" presId="urn:microsoft.com/office/officeart/2009/3/layout/HorizontalOrganizationChart"/>
    <dgm:cxn modelId="{F7010AE7-2840-B745-A8EF-6152C1F8E04A}" type="presParOf" srcId="{96876921-77F4-4E08-9148-E99125692808}" destId="{99464D45-2B22-432F-8F6C-3394CEC310A7}" srcOrd="3" destOrd="0" presId="urn:microsoft.com/office/officeart/2009/3/layout/HorizontalOrganizationChart"/>
    <dgm:cxn modelId="{AD6782C6-C208-894B-8B9A-F6D4E50040E9}" type="presParOf" srcId="{99464D45-2B22-432F-8F6C-3394CEC310A7}" destId="{7EEFA05D-0146-474D-BB41-35A44BBAC0EB}" srcOrd="0" destOrd="0" presId="urn:microsoft.com/office/officeart/2009/3/layout/HorizontalOrganizationChart"/>
    <dgm:cxn modelId="{9C869BFC-E3AE-4247-BFE0-15AD361667C3}" type="presParOf" srcId="{7EEFA05D-0146-474D-BB41-35A44BBAC0EB}" destId="{86A07B8D-FF15-4EFF-8681-05A46BF1E797}" srcOrd="0" destOrd="0" presId="urn:microsoft.com/office/officeart/2009/3/layout/HorizontalOrganizationChart"/>
    <dgm:cxn modelId="{56AAA29C-0FBC-8743-82A0-422777EB2267}" type="presParOf" srcId="{7EEFA05D-0146-474D-BB41-35A44BBAC0EB}" destId="{A4529214-DB2D-4B21-8831-F60F2A376559}" srcOrd="1" destOrd="0" presId="urn:microsoft.com/office/officeart/2009/3/layout/HorizontalOrganizationChart"/>
    <dgm:cxn modelId="{DEEFAAF2-D924-E34C-B8AA-5B82DBBAD2E1}" type="presParOf" srcId="{99464D45-2B22-432F-8F6C-3394CEC310A7}" destId="{4C9D6515-EA4F-4DBF-A8FE-0711C70136B1}" srcOrd="1" destOrd="0" presId="urn:microsoft.com/office/officeart/2009/3/layout/HorizontalOrganizationChart"/>
    <dgm:cxn modelId="{E1F4FE8C-69AC-6D45-AB8F-1D1864A55A7B}" type="presParOf" srcId="{99464D45-2B22-432F-8F6C-3394CEC310A7}" destId="{686779DB-34D3-4F60-84B6-A35826FF3C2A}" srcOrd="2" destOrd="0" presId="urn:microsoft.com/office/officeart/2009/3/layout/HorizontalOrganizationChart"/>
    <dgm:cxn modelId="{D8698B10-BCED-3C4D-A576-4210B1A7CF05}" type="presParOf" srcId="{96876921-77F4-4E08-9148-E99125692808}" destId="{B94BF64B-9716-424E-A851-42E8E7B2B9A7}" srcOrd="4" destOrd="0" presId="urn:microsoft.com/office/officeart/2009/3/layout/HorizontalOrganizationChart"/>
    <dgm:cxn modelId="{5750205D-B067-894D-AF33-84EF97C84056}" type="presParOf" srcId="{96876921-77F4-4E08-9148-E99125692808}" destId="{31E814C1-FFDD-BA48-BF9D-F3C8FF892503}" srcOrd="5" destOrd="0" presId="urn:microsoft.com/office/officeart/2009/3/layout/HorizontalOrganizationChart"/>
    <dgm:cxn modelId="{146D3171-DFA3-7748-9716-D7D0E255FC62}" type="presParOf" srcId="{31E814C1-FFDD-BA48-BF9D-F3C8FF892503}" destId="{1780440E-D92A-B040-A710-F8D875101E05}" srcOrd="0" destOrd="0" presId="urn:microsoft.com/office/officeart/2009/3/layout/HorizontalOrganizationChart"/>
    <dgm:cxn modelId="{109465D7-1236-D744-920C-2D1421957691}" type="presParOf" srcId="{1780440E-D92A-B040-A710-F8D875101E05}" destId="{A73C4A40-2D47-BF42-9EF8-B3BEE9451F45}" srcOrd="0" destOrd="0" presId="urn:microsoft.com/office/officeart/2009/3/layout/HorizontalOrganizationChart"/>
    <dgm:cxn modelId="{6F8109BD-E5CD-B849-86DA-A99AC466DADF}" type="presParOf" srcId="{1780440E-D92A-B040-A710-F8D875101E05}" destId="{BCDD8BD9-F9D2-4C44-AB56-5005F5FB7B08}" srcOrd="1" destOrd="0" presId="urn:microsoft.com/office/officeart/2009/3/layout/HorizontalOrganizationChart"/>
    <dgm:cxn modelId="{DFB0C4DA-054E-9D4C-80AF-1E3F048FBD5F}" type="presParOf" srcId="{31E814C1-FFDD-BA48-BF9D-F3C8FF892503}" destId="{B22D4294-1D49-E046-9CF9-7B480D0762E6}" srcOrd="1" destOrd="0" presId="urn:microsoft.com/office/officeart/2009/3/layout/HorizontalOrganizationChart"/>
    <dgm:cxn modelId="{804016E1-CCE8-BB48-9ED2-532C43AC919F}" type="presParOf" srcId="{31E814C1-FFDD-BA48-BF9D-F3C8FF892503}" destId="{E1D0C206-488D-6348-BEA7-1FE8B1679EF7}" srcOrd="2" destOrd="0" presId="urn:microsoft.com/office/officeart/2009/3/layout/HorizontalOrganizationChart"/>
    <dgm:cxn modelId="{B83B324C-9740-7642-9CA8-DD1446684350}" type="presParOf" srcId="{96876921-77F4-4E08-9148-E99125692808}" destId="{2938411B-B7F5-0747-9954-7C21CD306EF4}" srcOrd="6" destOrd="0" presId="urn:microsoft.com/office/officeart/2009/3/layout/HorizontalOrganizationChart"/>
    <dgm:cxn modelId="{9FCE7FF7-AF28-8B49-AB47-8805356980C2}" type="presParOf" srcId="{96876921-77F4-4E08-9148-E99125692808}" destId="{38B19AAB-0C45-7B47-B258-A706E823594A}" srcOrd="7" destOrd="0" presId="urn:microsoft.com/office/officeart/2009/3/layout/HorizontalOrganizationChart"/>
    <dgm:cxn modelId="{14242C0E-8302-EC47-9877-F5B66FFC8651}" type="presParOf" srcId="{38B19AAB-0C45-7B47-B258-A706E823594A}" destId="{C8066A73-F138-A94F-B15D-BA85728A7DD5}" srcOrd="0" destOrd="0" presId="urn:microsoft.com/office/officeart/2009/3/layout/HorizontalOrganizationChart"/>
    <dgm:cxn modelId="{759CBA63-F1C0-E447-9795-C891482C98BE}" type="presParOf" srcId="{C8066A73-F138-A94F-B15D-BA85728A7DD5}" destId="{7368840E-7568-AB46-86AB-5522C2E78B18}" srcOrd="0" destOrd="0" presId="urn:microsoft.com/office/officeart/2009/3/layout/HorizontalOrganizationChart"/>
    <dgm:cxn modelId="{E3FACA52-1404-3E49-B060-6BF066D8347A}" type="presParOf" srcId="{C8066A73-F138-A94F-B15D-BA85728A7DD5}" destId="{115F8EA3-417D-F742-A98B-49F1C57A6F6B}" srcOrd="1" destOrd="0" presId="urn:microsoft.com/office/officeart/2009/3/layout/HorizontalOrganizationChart"/>
    <dgm:cxn modelId="{C991F876-4ACA-5E43-A79F-47538408D841}" type="presParOf" srcId="{38B19AAB-0C45-7B47-B258-A706E823594A}" destId="{804F8513-E360-E941-89B3-80F405B35DEE}" srcOrd="1" destOrd="0" presId="urn:microsoft.com/office/officeart/2009/3/layout/HorizontalOrganizationChart"/>
    <dgm:cxn modelId="{384D9058-5A76-9F4A-B1C8-1566D872687C}" type="presParOf" srcId="{38B19AAB-0C45-7B47-B258-A706E823594A}" destId="{7AF1A68C-D35C-154C-B232-011E7249E6B2}" srcOrd="2" destOrd="0" presId="urn:microsoft.com/office/officeart/2009/3/layout/HorizontalOrganizationChart"/>
    <dgm:cxn modelId="{5F0E7A47-E1FF-1D43-BF4F-A7252D186EF3}" type="presParOf" srcId="{96876921-77F4-4E08-9148-E99125692808}" destId="{DBB6835F-57E4-3A4C-AD27-D3DE559BB53C}" srcOrd="8" destOrd="0" presId="urn:microsoft.com/office/officeart/2009/3/layout/HorizontalOrganizationChart"/>
    <dgm:cxn modelId="{F39AABAD-1036-994D-8730-03593D4D82C1}" type="presParOf" srcId="{96876921-77F4-4E08-9148-E99125692808}" destId="{8C6E95EF-4BD4-EF43-A077-08ADF4D176D1}" srcOrd="9" destOrd="0" presId="urn:microsoft.com/office/officeart/2009/3/layout/HorizontalOrganizationChart"/>
    <dgm:cxn modelId="{26C9446E-F049-8B4B-BAAF-22713AD4D23F}" type="presParOf" srcId="{8C6E95EF-4BD4-EF43-A077-08ADF4D176D1}" destId="{95F09504-0F49-4B42-8326-7AD884CCF79B}" srcOrd="0" destOrd="0" presId="urn:microsoft.com/office/officeart/2009/3/layout/HorizontalOrganizationChart"/>
    <dgm:cxn modelId="{632C7377-54F4-4B45-A46E-A215FE587230}" type="presParOf" srcId="{95F09504-0F49-4B42-8326-7AD884CCF79B}" destId="{8B9400FE-6F26-2A48-8ECB-33218128618A}" srcOrd="0" destOrd="0" presId="urn:microsoft.com/office/officeart/2009/3/layout/HorizontalOrganizationChart"/>
    <dgm:cxn modelId="{99E3F6CB-B078-F44A-9864-6B4189675E98}" type="presParOf" srcId="{95F09504-0F49-4B42-8326-7AD884CCF79B}" destId="{8CBC648F-0976-E949-9A3E-6A4F557685DD}" srcOrd="1" destOrd="0" presId="urn:microsoft.com/office/officeart/2009/3/layout/HorizontalOrganizationChart"/>
    <dgm:cxn modelId="{BF3D2756-9056-1047-8189-DCA1966B956E}" type="presParOf" srcId="{8C6E95EF-4BD4-EF43-A077-08ADF4D176D1}" destId="{A519FB1E-D9B2-5A4A-86E5-1B51ACE65420}" srcOrd="1" destOrd="0" presId="urn:microsoft.com/office/officeart/2009/3/layout/HorizontalOrganizationChart"/>
    <dgm:cxn modelId="{D472DF69-8BDE-3B47-903E-5A02A2D88E89}" type="presParOf" srcId="{8C6E95EF-4BD4-EF43-A077-08ADF4D176D1}" destId="{BCEFAF26-5A5C-954E-B0FC-A99784428C0D}" srcOrd="2" destOrd="0" presId="urn:microsoft.com/office/officeart/2009/3/layout/HorizontalOrganizationChart"/>
    <dgm:cxn modelId="{A0A56DF3-9828-8D41-8CA3-BBB09BE04FCE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6968E8DF-AF3B-704F-B014-A17497E76BEE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其他理论</a:t>
          </a:r>
        </a:p>
      </dgm:t>
    </dgm:pt>
    <dgm:pt modelId="{ECD774AC-DE49-A54A-BA3A-E66799ECA713}" type="parTrans" cxnId="{D8EA84AD-7A54-C242-A5D3-AFEA4E035C1B}">
      <dgm:prSet/>
      <dgm:spPr/>
      <dgm:t>
        <a:bodyPr/>
        <a:lstStyle/>
        <a:p>
          <a:endParaRPr lang="zh-CN" altLang="en-US" sz="1100"/>
        </a:p>
      </dgm:t>
    </dgm:pt>
    <dgm:pt modelId="{4CBFC605-96D4-214C-B0D6-6E8798D5B573}" type="sibTrans" cxnId="{D8EA84AD-7A54-C242-A5D3-AFEA4E035C1B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4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4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4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4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4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4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4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4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4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78AC3CFE-B383-0E4B-A76D-35EF8CD55DE9}" type="pres">
      <dgm:prSet presAssocID="{ECD774AC-DE49-A54A-BA3A-E66799ECA713}" presName="Name64" presStyleLbl="parChTrans1D2" presStyleIdx="3" presStyleCnt="4"/>
      <dgm:spPr/>
    </dgm:pt>
    <dgm:pt modelId="{8656BE74-2CD8-AF4A-B662-BD5AFCE008DA}" type="pres">
      <dgm:prSet presAssocID="{6968E8DF-AF3B-704F-B014-A17497E76BEE}" presName="hierRoot2" presStyleCnt="0">
        <dgm:presLayoutVars>
          <dgm:hierBranch val="init"/>
        </dgm:presLayoutVars>
      </dgm:prSet>
      <dgm:spPr/>
    </dgm:pt>
    <dgm:pt modelId="{4E8F3F0D-80A6-0444-9C63-FB43DED5E660}" type="pres">
      <dgm:prSet presAssocID="{6968E8DF-AF3B-704F-B014-A17497E76BEE}" presName="rootComposite" presStyleCnt="0"/>
      <dgm:spPr/>
    </dgm:pt>
    <dgm:pt modelId="{DD60ECC6-673B-0F44-9AC0-9F29A5FA4466}" type="pres">
      <dgm:prSet presAssocID="{6968E8DF-AF3B-704F-B014-A17497E76BEE}" presName="rootText" presStyleLbl="node2" presStyleIdx="3" presStyleCnt="4">
        <dgm:presLayoutVars>
          <dgm:chPref val="3"/>
        </dgm:presLayoutVars>
      </dgm:prSet>
      <dgm:spPr/>
    </dgm:pt>
    <dgm:pt modelId="{33E2E3A8-E4D0-0A4C-8AC0-C6A84DF55C0F}" type="pres">
      <dgm:prSet presAssocID="{6968E8DF-AF3B-704F-B014-A17497E76BEE}" presName="rootConnector" presStyleLbl="node2" presStyleIdx="3" presStyleCnt="4"/>
      <dgm:spPr/>
    </dgm:pt>
    <dgm:pt modelId="{49B4E61C-343E-C744-8375-4EF8A522569D}" type="pres">
      <dgm:prSet presAssocID="{6968E8DF-AF3B-704F-B014-A17497E76BEE}" presName="hierChild4" presStyleCnt="0"/>
      <dgm:spPr/>
    </dgm:pt>
    <dgm:pt modelId="{37EB22C7-9C40-D045-B4DC-7ACC99955D26}" type="pres">
      <dgm:prSet presAssocID="{6968E8DF-AF3B-704F-B014-A17497E76BEE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DFF4B62B-8B28-2146-A450-09544C7D5F45}" type="presOf" srcId="{7638F483-EC40-4669-A117-0C6040B4A66B}" destId="{A4529214-DB2D-4B21-8831-F60F2A376559}" srcOrd="1" destOrd="0" presId="urn:microsoft.com/office/officeart/2009/3/layout/HorizontalOrganizationChart"/>
    <dgm:cxn modelId="{95F4034C-CA02-9A41-8EE6-E6BBB058CDF4}" type="presOf" srcId="{ECD774AC-DE49-A54A-BA3A-E66799ECA713}" destId="{78AC3CFE-B383-0E4B-A76D-35EF8CD55DE9}" srcOrd="0" destOrd="0" presId="urn:microsoft.com/office/officeart/2009/3/layout/HorizontalOrganizationChart"/>
    <dgm:cxn modelId="{EFAE0053-9FF6-C94B-876D-A88ABD4987E0}" type="presOf" srcId="{7638F483-EC40-4669-A117-0C6040B4A66B}" destId="{86A07B8D-FF15-4EFF-8681-05A46BF1E797}" srcOrd="0" destOrd="0" presId="urn:microsoft.com/office/officeart/2009/3/layout/HorizontalOrganizationChart"/>
    <dgm:cxn modelId="{F4170953-7CF9-6A42-A54D-C9D117CF6EB0}" type="presOf" srcId="{6968E8DF-AF3B-704F-B014-A17497E76BEE}" destId="{33E2E3A8-E4D0-0A4C-8AC0-C6A84DF55C0F}" srcOrd="1" destOrd="0" presId="urn:microsoft.com/office/officeart/2009/3/layout/HorizontalOrganizationChart"/>
    <dgm:cxn modelId="{F8068453-A27A-6F42-AF79-9083E6FBD92D}" type="presOf" srcId="{57E64457-75B6-40DF-86BF-80888D7FBBC5}" destId="{72A5A8A1-C34D-4CC9-B014-4EDC4C60B5CB}" srcOrd="0" destOrd="0" presId="urn:microsoft.com/office/officeart/2009/3/layout/HorizontalOrganizationChart"/>
    <dgm:cxn modelId="{EF54A55E-EA48-7041-A63B-ADE7ED168D10}" type="presOf" srcId="{6968E8DF-AF3B-704F-B014-A17497E76BEE}" destId="{DD60ECC6-673B-0F44-9AC0-9F29A5FA4466}" srcOrd="0" destOrd="0" presId="urn:microsoft.com/office/officeart/2009/3/layout/HorizontalOrganizationChart"/>
    <dgm:cxn modelId="{C351AB6B-5A9D-DA4A-BB77-70A31FC5280C}" type="presOf" srcId="{18A5DCF8-381A-9740-A1DC-D1A5033A3647}" destId="{B94BF64B-9716-424E-A851-42E8E7B2B9A7}" srcOrd="0" destOrd="0" presId="urn:microsoft.com/office/officeart/2009/3/layout/HorizontalOrganizationChart"/>
    <dgm:cxn modelId="{4745E26E-4AFB-DB43-87B7-38D49BCC864F}" type="presOf" srcId="{9AC2E227-803C-4016-BF2C-9291B6CAA290}" destId="{2A2AFDF2-2568-44F8-842C-3BFD70D9F2B1}" srcOrd="0" destOrd="0" presId="urn:microsoft.com/office/officeart/2009/3/layout/HorizontalOrganizationChart"/>
    <dgm:cxn modelId="{4099D293-0BBF-6A4C-9C77-45EC939DB5DF}" type="presOf" srcId="{3FA44A42-E0AE-412C-8071-9A37D30DD567}" destId="{CBD704CC-8D6F-4C39-AFA6-3825EE74A965}" srcOrd="1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8EA84AD-7A54-C242-A5D3-AFEA4E035C1B}" srcId="{9AC2E227-803C-4016-BF2C-9291B6CAA290}" destId="{6968E8DF-AF3B-704F-B014-A17497E76BEE}" srcOrd="3" destOrd="0" parTransId="{ECD774AC-DE49-A54A-BA3A-E66799ECA713}" sibTransId="{4CBFC605-96D4-214C-B0D6-6E8798D5B573}"/>
    <dgm:cxn modelId="{546B70BB-3EE9-2E4F-B868-8E56226F06BC}" type="presOf" srcId="{F05BBA42-D7AF-4BA0-8C3F-85B1FE28E48F}" destId="{18DB143D-9E27-4E02-AFA5-F665953CBC10}" srcOrd="0" destOrd="0" presId="urn:microsoft.com/office/officeart/2009/3/layout/HorizontalOrganizationChart"/>
    <dgm:cxn modelId="{D0F90CCA-9289-834B-ADD5-A3F4A6315EB3}" type="presOf" srcId="{3FA44A42-E0AE-412C-8071-9A37D30DD567}" destId="{22C8BBC7-02FA-4EF0-899A-834C1FEE39E3}" srcOrd="0" destOrd="0" presId="urn:microsoft.com/office/officeart/2009/3/layout/HorizontalOrganizationChart"/>
    <dgm:cxn modelId="{66190FCC-0D28-E34B-B482-414653264A60}" type="presOf" srcId="{E2369F6E-DA59-4F6E-BD69-6CAA013A82BE}" destId="{CD82D2C2-9EF5-4CA0-9CEE-9265A38A1F4A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8A6807DE-5C5C-884E-8DF5-9C7FB34630EB}" type="presOf" srcId="{9AC2E227-803C-4016-BF2C-9291B6CAA290}" destId="{9CD41DA5-A8A9-4189-B933-DCF665F7DF2D}" srcOrd="1" destOrd="0" presId="urn:microsoft.com/office/officeart/2009/3/layout/HorizontalOrganizationChart"/>
    <dgm:cxn modelId="{8E58B3F3-79DA-1B4A-A27C-4F1094B8BB72}" type="presOf" srcId="{87585F0D-6A81-F747-99EB-D14B33EBB618}" destId="{A73C4A40-2D47-BF42-9EF8-B3BEE9451F45}" srcOrd="0" destOrd="0" presId="urn:microsoft.com/office/officeart/2009/3/layout/HorizontalOrganizationChart"/>
    <dgm:cxn modelId="{254E06F9-5352-524E-9F61-27BF7241CACB}" type="presOf" srcId="{87585F0D-6A81-F747-99EB-D14B33EBB618}" destId="{BCDD8BD9-F9D2-4C44-AB56-5005F5FB7B08}" srcOrd="1" destOrd="0" presId="urn:microsoft.com/office/officeart/2009/3/layout/HorizontalOrganizationChart"/>
    <dgm:cxn modelId="{6C006E76-305C-DE47-803A-29999DE7CA35}" type="presParOf" srcId="{18DB143D-9E27-4E02-AFA5-F665953CBC10}" destId="{07E01157-B979-4F6B-B892-75DB2A2B8B0F}" srcOrd="0" destOrd="0" presId="urn:microsoft.com/office/officeart/2009/3/layout/HorizontalOrganizationChart"/>
    <dgm:cxn modelId="{62FDEFAE-81B0-8E42-91CC-1FF465DA2B0A}" type="presParOf" srcId="{07E01157-B979-4F6B-B892-75DB2A2B8B0F}" destId="{F686C23F-604E-4653-B2CB-27DBB6BED631}" srcOrd="0" destOrd="0" presId="urn:microsoft.com/office/officeart/2009/3/layout/HorizontalOrganizationChart"/>
    <dgm:cxn modelId="{81418F86-97DE-A647-B3A1-7878F1C34520}" type="presParOf" srcId="{F686C23F-604E-4653-B2CB-27DBB6BED631}" destId="{2A2AFDF2-2568-44F8-842C-3BFD70D9F2B1}" srcOrd="0" destOrd="0" presId="urn:microsoft.com/office/officeart/2009/3/layout/HorizontalOrganizationChart"/>
    <dgm:cxn modelId="{15056ECB-5C92-374D-9AD5-44741DC31FAC}" type="presParOf" srcId="{F686C23F-604E-4653-B2CB-27DBB6BED631}" destId="{9CD41DA5-A8A9-4189-B933-DCF665F7DF2D}" srcOrd="1" destOrd="0" presId="urn:microsoft.com/office/officeart/2009/3/layout/HorizontalOrganizationChart"/>
    <dgm:cxn modelId="{10ED55AC-743C-C043-B4E6-ACD9D11F8850}" type="presParOf" srcId="{07E01157-B979-4F6B-B892-75DB2A2B8B0F}" destId="{96876921-77F4-4E08-9148-E99125692808}" srcOrd="1" destOrd="0" presId="urn:microsoft.com/office/officeart/2009/3/layout/HorizontalOrganizationChart"/>
    <dgm:cxn modelId="{B04F89C0-A9C4-074B-AE3D-2497FCBF2EFD}" type="presParOf" srcId="{96876921-77F4-4E08-9148-E99125692808}" destId="{CD82D2C2-9EF5-4CA0-9CEE-9265A38A1F4A}" srcOrd="0" destOrd="0" presId="urn:microsoft.com/office/officeart/2009/3/layout/HorizontalOrganizationChart"/>
    <dgm:cxn modelId="{FE5B46F2-9B8E-FA42-9C59-D0061A2B898C}" type="presParOf" srcId="{96876921-77F4-4E08-9148-E99125692808}" destId="{9441C830-A66B-4AFB-9252-8069549D4F0A}" srcOrd="1" destOrd="0" presId="urn:microsoft.com/office/officeart/2009/3/layout/HorizontalOrganizationChart"/>
    <dgm:cxn modelId="{335C0F45-854C-ED44-8ACB-6A3507F4B931}" type="presParOf" srcId="{9441C830-A66B-4AFB-9252-8069549D4F0A}" destId="{FEAC7974-4462-4948-9F19-4D53C38CC88A}" srcOrd="0" destOrd="0" presId="urn:microsoft.com/office/officeart/2009/3/layout/HorizontalOrganizationChart"/>
    <dgm:cxn modelId="{AEA99AEE-0DAB-364C-A0FB-79BB5179FB6C}" type="presParOf" srcId="{FEAC7974-4462-4948-9F19-4D53C38CC88A}" destId="{22C8BBC7-02FA-4EF0-899A-834C1FEE39E3}" srcOrd="0" destOrd="0" presId="urn:microsoft.com/office/officeart/2009/3/layout/HorizontalOrganizationChart"/>
    <dgm:cxn modelId="{EC82456E-F96C-074C-9377-60DAD9BB0B58}" type="presParOf" srcId="{FEAC7974-4462-4948-9F19-4D53C38CC88A}" destId="{CBD704CC-8D6F-4C39-AFA6-3825EE74A965}" srcOrd="1" destOrd="0" presId="urn:microsoft.com/office/officeart/2009/3/layout/HorizontalOrganizationChart"/>
    <dgm:cxn modelId="{11EBF339-F7BE-E248-83F3-16A67E612E34}" type="presParOf" srcId="{9441C830-A66B-4AFB-9252-8069549D4F0A}" destId="{C4FE27A9-6818-468D-8F72-5DEAE64958BC}" srcOrd="1" destOrd="0" presId="urn:microsoft.com/office/officeart/2009/3/layout/HorizontalOrganizationChart"/>
    <dgm:cxn modelId="{C2377861-71B8-D24E-8B82-9CF8E06DAD97}" type="presParOf" srcId="{9441C830-A66B-4AFB-9252-8069549D4F0A}" destId="{B9E24DCA-DEF6-41DD-8228-40542DF88903}" srcOrd="2" destOrd="0" presId="urn:microsoft.com/office/officeart/2009/3/layout/HorizontalOrganizationChart"/>
    <dgm:cxn modelId="{0EE0A79B-416D-B341-8138-2A8797D65F5A}" type="presParOf" srcId="{96876921-77F4-4E08-9148-E99125692808}" destId="{72A5A8A1-C34D-4CC9-B014-4EDC4C60B5CB}" srcOrd="2" destOrd="0" presId="urn:microsoft.com/office/officeart/2009/3/layout/HorizontalOrganizationChart"/>
    <dgm:cxn modelId="{910E4EA7-04CD-1242-9FDE-D7DC59168FB7}" type="presParOf" srcId="{96876921-77F4-4E08-9148-E99125692808}" destId="{99464D45-2B22-432F-8F6C-3394CEC310A7}" srcOrd="3" destOrd="0" presId="urn:microsoft.com/office/officeart/2009/3/layout/HorizontalOrganizationChart"/>
    <dgm:cxn modelId="{FDE256C1-CF42-4540-8127-EB9FCCA9CDC3}" type="presParOf" srcId="{99464D45-2B22-432F-8F6C-3394CEC310A7}" destId="{7EEFA05D-0146-474D-BB41-35A44BBAC0EB}" srcOrd="0" destOrd="0" presId="urn:microsoft.com/office/officeart/2009/3/layout/HorizontalOrganizationChart"/>
    <dgm:cxn modelId="{12DFD694-2E10-474F-BE2A-19FAC06E5CC3}" type="presParOf" srcId="{7EEFA05D-0146-474D-BB41-35A44BBAC0EB}" destId="{86A07B8D-FF15-4EFF-8681-05A46BF1E797}" srcOrd="0" destOrd="0" presId="urn:microsoft.com/office/officeart/2009/3/layout/HorizontalOrganizationChart"/>
    <dgm:cxn modelId="{95EB76AE-88A9-0041-A931-834B5235A761}" type="presParOf" srcId="{7EEFA05D-0146-474D-BB41-35A44BBAC0EB}" destId="{A4529214-DB2D-4B21-8831-F60F2A376559}" srcOrd="1" destOrd="0" presId="urn:microsoft.com/office/officeart/2009/3/layout/HorizontalOrganizationChart"/>
    <dgm:cxn modelId="{96D9537A-FED3-D542-9094-BBAB6C483E82}" type="presParOf" srcId="{99464D45-2B22-432F-8F6C-3394CEC310A7}" destId="{4C9D6515-EA4F-4DBF-A8FE-0711C70136B1}" srcOrd="1" destOrd="0" presId="urn:microsoft.com/office/officeart/2009/3/layout/HorizontalOrganizationChart"/>
    <dgm:cxn modelId="{23C43B59-B3CB-6B4A-A756-896DE15B8362}" type="presParOf" srcId="{99464D45-2B22-432F-8F6C-3394CEC310A7}" destId="{686779DB-34D3-4F60-84B6-A35826FF3C2A}" srcOrd="2" destOrd="0" presId="urn:microsoft.com/office/officeart/2009/3/layout/HorizontalOrganizationChart"/>
    <dgm:cxn modelId="{905D6A06-5DAA-5942-A4BC-F6AD3BD86494}" type="presParOf" srcId="{96876921-77F4-4E08-9148-E99125692808}" destId="{B94BF64B-9716-424E-A851-42E8E7B2B9A7}" srcOrd="4" destOrd="0" presId="urn:microsoft.com/office/officeart/2009/3/layout/HorizontalOrganizationChart"/>
    <dgm:cxn modelId="{2F9F9B1F-A543-3742-9A6A-DC615E1D8387}" type="presParOf" srcId="{96876921-77F4-4E08-9148-E99125692808}" destId="{31E814C1-FFDD-BA48-BF9D-F3C8FF892503}" srcOrd="5" destOrd="0" presId="urn:microsoft.com/office/officeart/2009/3/layout/HorizontalOrganizationChart"/>
    <dgm:cxn modelId="{C75D725D-9D31-8B49-80CC-8EE6B1077254}" type="presParOf" srcId="{31E814C1-FFDD-BA48-BF9D-F3C8FF892503}" destId="{1780440E-D92A-B040-A710-F8D875101E05}" srcOrd="0" destOrd="0" presId="urn:microsoft.com/office/officeart/2009/3/layout/HorizontalOrganizationChart"/>
    <dgm:cxn modelId="{A36B4B99-2DED-C642-989A-A89465D38221}" type="presParOf" srcId="{1780440E-D92A-B040-A710-F8D875101E05}" destId="{A73C4A40-2D47-BF42-9EF8-B3BEE9451F45}" srcOrd="0" destOrd="0" presId="urn:microsoft.com/office/officeart/2009/3/layout/HorizontalOrganizationChart"/>
    <dgm:cxn modelId="{981A1D8D-6D2C-BC41-9D53-1EA8BA5498A6}" type="presParOf" srcId="{1780440E-D92A-B040-A710-F8D875101E05}" destId="{BCDD8BD9-F9D2-4C44-AB56-5005F5FB7B08}" srcOrd="1" destOrd="0" presId="urn:microsoft.com/office/officeart/2009/3/layout/HorizontalOrganizationChart"/>
    <dgm:cxn modelId="{A27B6956-A31A-224C-B0DF-CD9A5092F944}" type="presParOf" srcId="{31E814C1-FFDD-BA48-BF9D-F3C8FF892503}" destId="{B22D4294-1D49-E046-9CF9-7B480D0762E6}" srcOrd="1" destOrd="0" presId="urn:microsoft.com/office/officeart/2009/3/layout/HorizontalOrganizationChart"/>
    <dgm:cxn modelId="{A1CDFA2B-7A0C-5E4C-BB9E-54453636B51A}" type="presParOf" srcId="{31E814C1-FFDD-BA48-BF9D-F3C8FF892503}" destId="{E1D0C206-488D-6348-BEA7-1FE8B1679EF7}" srcOrd="2" destOrd="0" presId="urn:microsoft.com/office/officeart/2009/3/layout/HorizontalOrganizationChart"/>
    <dgm:cxn modelId="{F2A7EA29-8E33-9745-8EE5-F8B6A2E394E8}" type="presParOf" srcId="{96876921-77F4-4E08-9148-E99125692808}" destId="{78AC3CFE-B383-0E4B-A76D-35EF8CD55DE9}" srcOrd="6" destOrd="0" presId="urn:microsoft.com/office/officeart/2009/3/layout/HorizontalOrganizationChart"/>
    <dgm:cxn modelId="{2CB14775-E7C5-9D44-9A6B-F8037F9FBFA2}" type="presParOf" srcId="{96876921-77F4-4E08-9148-E99125692808}" destId="{8656BE74-2CD8-AF4A-B662-BD5AFCE008DA}" srcOrd="7" destOrd="0" presId="urn:microsoft.com/office/officeart/2009/3/layout/HorizontalOrganizationChart"/>
    <dgm:cxn modelId="{FBA40D5E-395F-F245-A4A7-DED35A4EAAA3}" type="presParOf" srcId="{8656BE74-2CD8-AF4A-B662-BD5AFCE008DA}" destId="{4E8F3F0D-80A6-0444-9C63-FB43DED5E660}" srcOrd="0" destOrd="0" presId="urn:microsoft.com/office/officeart/2009/3/layout/HorizontalOrganizationChart"/>
    <dgm:cxn modelId="{77AB7AD6-C598-5A4D-814D-194117C58E99}" type="presParOf" srcId="{4E8F3F0D-80A6-0444-9C63-FB43DED5E660}" destId="{DD60ECC6-673B-0F44-9AC0-9F29A5FA4466}" srcOrd="0" destOrd="0" presId="urn:microsoft.com/office/officeart/2009/3/layout/HorizontalOrganizationChart"/>
    <dgm:cxn modelId="{1BC587CA-C79F-F344-A3F8-3BB3018DF534}" type="presParOf" srcId="{4E8F3F0D-80A6-0444-9C63-FB43DED5E660}" destId="{33E2E3A8-E4D0-0A4C-8AC0-C6A84DF55C0F}" srcOrd="1" destOrd="0" presId="urn:microsoft.com/office/officeart/2009/3/layout/HorizontalOrganizationChart"/>
    <dgm:cxn modelId="{3C40654D-90E4-2146-A985-B358B7088162}" type="presParOf" srcId="{8656BE74-2CD8-AF4A-B662-BD5AFCE008DA}" destId="{49B4E61C-343E-C744-8375-4EF8A522569D}" srcOrd="1" destOrd="0" presId="urn:microsoft.com/office/officeart/2009/3/layout/HorizontalOrganizationChart"/>
    <dgm:cxn modelId="{E9BDC9D2-B2BE-2741-8C46-959030FC54BE}" type="presParOf" srcId="{8656BE74-2CD8-AF4A-B662-BD5AFCE008DA}" destId="{37EB22C7-9C40-D045-B4DC-7ACC99955D26}" srcOrd="2" destOrd="0" presId="urn:microsoft.com/office/officeart/2009/3/layout/HorizontalOrganizationChart"/>
    <dgm:cxn modelId="{2D525747-2F2F-8D40-89D7-9415A1DF5E40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rPr>
            <a:t>企业管理理论与实践的产生与发展</a:t>
          </a:r>
          <a:endParaRPr lang="zh-CN" altLang="en-US" sz="1800" b="1" dirty="0">
            <a:latin typeface="Microsoft YaHei" panose="020B0503020204020204" pitchFamily="34" charset="-122"/>
            <a:ea typeface="Microsoft YaHei" panose="020B0503020204020204" pitchFamily="34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古典管理理论阶段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行为科学理论及管理理论丛林阶段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800" b="1" dirty="0">
            <a:latin typeface="Microsoft YaHei" panose="020B0503020204020204" pitchFamily="34" charset="-122"/>
            <a:ea typeface="Microsoft YaHei" panose="020B0503020204020204" pitchFamily="34" charset="-122"/>
            <a:cs typeface="SimHei" charset="-122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968E8DF-AF3B-704F-B014-A17497E76BEE}">
      <dgm:prSet custT="1"/>
      <dgm:spPr/>
      <dgm:t>
        <a:bodyPr/>
        <a:lstStyle/>
        <a:p>
          <a:r>
            <a:rPr lang="zh-CN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其他理论</a:t>
          </a:r>
        </a:p>
      </dgm:t>
    </dgm:pt>
    <dgm:pt modelId="{ECD774AC-DE49-A54A-BA3A-E66799ECA713}" type="parTrans" cxnId="{D8EA84AD-7A54-C242-A5D3-AFEA4E035C1B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CBFC605-96D4-214C-B0D6-6E8798D5B573}" type="sibTrans" cxnId="{D8EA84AD-7A54-C242-A5D3-AFEA4E035C1B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0A409CF-E50F-C34A-A26A-65083C51D1FB}">
      <dgm:prSet custT="1"/>
      <dgm:spPr/>
      <dgm:t>
        <a:bodyPr/>
        <a:lstStyle/>
        <a:p>
          <a:r>
            <a:rPr lang="zh-CN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泰罗：科学管理之父</a:t>
          </a:r>
        </a:p>
      </dgm:t>
    </dgm:pt>
    <dgm:pt modelId="{18A62271-29A4-734D-A34D-9B0173EE7C1C}" type="parTrans" cxnId="{27ACB267-D71F-5C4E-AC43-EC070E7CBE16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14321E8-C122-2940-90B1-6D388236FDC9}" type="sibTrans" cxnId="{27ACB267-D71F-5C4E-AC43-EC070E7CBE16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CFFD766-C3D9-CB45-BB77-D1851AC52DB3}">
      <dgm:prSet custT="1"/>
      <dgm:spPr/>
      <dgm:t>
        <a:bodyPr/>
        <a:lstStyle/>
        <a:p>
          <a:r>
            <a:rPr lang="zh-CN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法约尔：管理过程理论之父</a:t>
          </a:r>
        </a:p>
      </dgm:t>
    </dgm:pt>
    <dgm:pt modelId="{9E048EB2-A550-D344-A356-411558A191FE}" type="parTrans" cxnId="{68314788-F8A6-2C4E-948F-6BD1374924DE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78545DA-ADA7-CF4F-B085-82CBA8273D5F}" type="sibTrans" cxnId="{68314788-F8A6-2C4E-948F-6BD1374924DE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BD6F220-4E62-8B4E-B355-9AE8354B6E1E}">
      <dgm:prSet custT="1"/>
      <dgm:spPr/>
      <dgm:t>
        <a:bodyPr/>
        <a:lstStyle/>
        <a:p>
          <a:r>
            <a:rPr lang="zh-CN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韦伯：组织理论之父</a:t>
          </a:r>
        </a:p>
      </dgm:t>
    </dgm:pt>
    <dgm:pt modelId="{E503C74A-97AF-C247-8926-82B8DE94A015}" type="parTrans" cxnId="{F499EB26-989D-1E49-9D0E-322C93158B81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B47CC6A-4B2E-E646-8885-DB6F170D890D}" type="sibTrans" cxnId="{F499EB26-989D-1E49-9D0E-322C93158B81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53ECDDB-BB6F-BB49-9D65-91E66779D34B}">
      <dgm:prSet custT="1"/>
      <dgm:spPr/>
      <dgm:t>
        <a:bodyPr/>
        <a:lstStyle/>
        <a:p>
          <a:r>
            <a:rPr lang="zh-CN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巴纳德：社会系统学派</a:t>
          </a:r>
        </a:p>
      </dgm:t>
    </dgm:pt>
    <dgm:pt modelId="{D390ACF5-86E3-E749-A22B-D1AB1F31D17A}" type="parTrans" cxnId="{798CF812-71F8-AC49-8FDA-1FCF093E3794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F2F49C1-C7A8-C048-9188-AACB8063B1EF}" type="sibTrans" cxnId="{798CF812-71F8-AC49-8FDA-1FCF093E3794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59884CD-7F62-B043-8FFD-E4BD759EB825}">
      <dgm:prSet custT="1"/>
      <dgm:spPr/>
      <dgm:t>
        <a:bodyPr/>
        <a:lstStyle/>
        <a:p>
          <a:r>
            <a:rPr lang="zh-CN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西蒙：决策学派</a:t>
          </a:r>
        </a:p>
      </dgm:t>
    </dgm:pt>
    <dgm:pt modelId="{B4769B39-3C99-D741-AE12-C4A245298AA3}" type="parTrans" cxnId="{EBE9F527-03E8-8F40-B6BD-47BE46E7472B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12AF3C0-89DF-F64B-B606-DB4556DCE2C9}" type="sibTrans" cxnId="{EBE9F527-03E8-8F40-B6BD-47BE46E7472B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95B7895-55BB-8944-81CA-DC7DB429C9A9}">
      <dgm:prSet custT="1"/>
      <dgm:spPr/>
      <dgm:t>
        <a:bodyPr/>
        <a:lstStyle/>
        <a:p>
          <a:r>
            <a:rPr lang="zh-CN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德鲁克：经验学派</a:t>
          </a:r>
        </a:p>
      </dgm:t>
    </dgm:pt>
    <dgm:pt modelId="{A73DE9D5-22F5-D54A-B964-CCE94E437BF1}" type="parTrans" cxnId="{F30C08F0-DBEF-AD41-92AA-ACE04B8869EB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3366214-F28E-EF48-A9C6-81798D0E0104}" type="sibTrans" cxnId="{F30C08F0-DBEF-AD41-92AA-ACE04B8869EB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F4971BA-FB24-F44A-A0E9-142D608C5F65}">
      <dgm:prSet custT="1"/>
      <dgm:spPr/>
      <dgm:t>
        <a:bodyPr/>
        <a:lstStyle/>
        <a:p>
          <a:r>
            <a:rPr lang="zh-CN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全面质量管理</a:t>
          </a:r>
        </a:p>
      </dgm:t>
    </dgm:pt>
    <dgm:pt modelId="{21EC0D64-63FD-6F4D-AC8B-0ABF4357E5CA}" type="parTrans" cxnId="{F305035A-7BCA-FE4A-9551-AB33773448FD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A762B73-D047-C64E-A3D2-96BAD51E35AA}" type="sibTrans" cxnId="{F305035A-7BCA-FE4A-9551-AB33773448FD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BCD9C56-9B47-3C48-A9A9-F7BB40009BA3}">
      <dgm:prSet custT="1"/>
      <dgm:spPr/>
      <dgm:t>
        <a:bodyPr/>
        <a:lstStyle/>
        <a:p>
          <a:r>
            <a:rPr lang="zh-CN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钱皮哈默</a:t>
          </a:r>
        </a:p>
      </dgm:t>
    </dgm:pt>
    <dgm:pt modelId="{B3F3D9EA-30CA-CD4F-B2C7-0D31E4641636}" type="parTrans" cxnId="{07128582-7E27-1242-96B7-0CF9C4393561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7CC36FC-A4C6-0646-98F3-B648C6EDF3CA}" type="sibTrans" cxnId="{07128582-7E27-1242-96B7-0CF9C4393561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CF22F51-24FF-CB47-BC5A-580F933DBCE2}">
      <dgm:prSet custT="1"/>
      <dgm:spPr/>
      <dgm:t>
        <a:bodyPr/>
        <a:lstStyle/>
        <a:p>
          <a:r>
            <a:rPr lang="zh-CN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彼得圣吉</a:t>
          </a:r>
        </a:p>
      </dgm:t>
    </dgm:pt>
    <dgm:pt modelId="{40D2B6B7-1BAB-2341-BBF0-09180524CEE8}" type="parTrans" cxnId="{CE65E30B-02A8-4F4F-A64C-9C63BBD8DD24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57CF1B8-B997-3F4A-8DD1-27776325F790}" type="sibTrans" cxnId="{CE65E30B-02A8-4F4F-A64C-9C63BBD8DD24}">
      <dgm:prSet/>
      <dgm:spPr/>
      <dgm:t>
        <a:bodyPr/>
        <a:lstStyle/>
        <a:p>
          <a:endParaRPr lang="zh-CN" alt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 custScaleY="330374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4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4" custScaleX="165938" custScaleY="188841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4"/>
      <dgm:spPr/>
    </dgm:pt>
    <dgm:pt modelId="{C4FE27A9-6818-468D-8F72-5DEAE64958BC}" type="pres">
      <dgm:prSet presAssocID="{3FA44A42-E0AE-412C-8071-9A37D30DD567}" presName="hierChild4" presStyleCnt="0"/>
      <dgm:spPr/>
    </dgm:pt>
    <dgm:pt modelId="{4240299B-47C4-F649-B79C-84D232925B29}" type="pres">
      <dgm:prSet presAssocID="{18A62271-29A4-734D-A34D-9B0173EE7C1C}" presName="Name64" presStyleLbl="parChTrans1D3" presStyleIdx="0" presStyleCnt="9"/>
      <dgm:spPr/>
    </dgm:pt>
    <dgm:pt modelId="{95812FF8-9558-124E-AD7B-A08B84F93A1F}" type="pres">
      <dgm:prSet presAssocID="{40A409CF-E50F-C34A-A26A-65083C51D1FB}" presName="hierRoot2" presStyleCnt="0">
        <dgm:presLayoutVars>
          <dgm:hierBranch val="init"/>
        </dgm:presLayoutVars>
      </dgm:prSet>
      <dgm:spPr/>
    </dgm:pt>
    <dgm:pt modelId="{48A8690B-8E43-D041-B605-3BCAFAEA8923}" type="pres">
      <dgm:prSet presAssocID="{40A409CF-E50F-C34A-A26A-65083C51D1FB}" presName="rootComposite" presStyleCnt="0"/>
      <dgm:spPr/>
    </dgm:pt>
    <dgm:pt modelId="{08781BA9-F837-3B48-BD90-7B46052F0B88}" type="pres">
      <dgm:prSet presAssocID="{40A409CF-E50F-C34A-A26A-65083C51D1FB}" presName="rootText" presStyleLbl="node3" presStyleIdx="0" presStyleCnt="9" custScaleX="202126" custLinFactNeighborX="46720" custLinFactNeighborY="-4105">
        <dgm:presLayoutVars>
          <dgm:chPref val="3"/>
        </dgm:presLayoutVars>
      </dgm:prSet>
      <dgm:spPr/>
    </dgm:pt>
    <dgm:pt modelId="{F0940F27-1845-614F-A46E-4597E726EFD3}" type="pres">
      <dgm:prSet presAssocID="{40A409CF-E50F-C34A-A26A-65083C51D1FB}" presName="rootConnector" presStyleLbl="node3" presStyleIdx="0" presStyleCnt="9"/>
      <dgm:spPr/>
    </dgm:pt>
    <dgm:pt modelId="{F50FB562-755D-0D4D-9286-94CDB5847C0D}" type="pres">
      <dgm:prSet presAssocID="{40A409CF-E50F-C34A-A26A-65083C51D1FB}" presName="hierChild4" presStyleCnt="0"/>
      <dgm:spPr/>
    </dgm:pt>
    <dgm:pt modelId="{35DCF427-F79F-9745-BA57-B54276727D5E}" type="pres">
      <dgm:prSet presAssocID="{40A409CF-E50F-C34A-A26A-65083C51D1FB}" presName="hierChild5" presStyleCnt="0"/>
      <dgm:spPr/>
    </dgm:pt>
    <dgm:pt modelId="{E619D9E4-96CF-684A-BFC3-DD744DD2D2C9}" type="pres">
      <dgm:prSet presAssocID="{9E048EB2-A550-D344-A356-411558A191FE}" presName="Name64" presStyleLbl="parChTrans1D3" presStyleIdx="1" presStyleCnt="9"/>
      <dgm:spPr/>
    </dgm:pt>
    <dgm:pt modelId="{4FCA941A-3A93-5B44-975B-C6AEADCF2E92}" type="pres">
      <dgm:prSet presAssocID="{ACFFD766-C3D9-CB45-BB77-D1851AC52DB3}" presName="hierRoot2" presStyleCnt="0">
        <dgm:presLayoutVars>
          <dgm:hierBranch val="init"/>
        </dgm:presLayoutVars>
      </dgm:prSet>
      <dgm:spPr/>
    </dgm:pt>
    <dgm:pt modelId="{3C18ED67-8B97-5447-B1B7-11BD80904E32}" type="pres">
      <dgm:prSet presAssocID="{ACFFD766-C3D9-CB45-BB77-D1851AC52DB3}" presName="rootComposite" presStyleCnt="0"/>
      <dgm:spPr/>
    </dgm:pt>
    <dgm:pt modelId="{F13DF2C4-A655-E542-9CD0-B9B5036E4F48}" type="pres">
      <dgm:prSet presAssocID="{ACFFD766-C3D9-CB45-BB77-D1851AC52DB3}" presName="rootText" presStyleLbl="node3" presStyleIdx="1" presStyleCnt="9" custScaleX="202126" custLinFactNeighborX="46720" custLinFactNeighborY="-4105">
        <dgm:presLayoutVars>
          <dgm:chPref val="3"/>
        </dgm:presLayoutVars>
      </dgm:prSet>
      <dgm:spPr/>
    </dgm:pt>
    <dgm:pt modelId="{C9E9FBDC-30B8-7D4B-B783-6804F1A76095}" type="pres">
      <dgm:prSet presAssocID="{ACFFD766-C3D9-CB45-BB77-D1851AC52DB3}" presName="rootConnector" presStyleLbl="node3" presStyleIdx="1" presStyleCnt="9"/>
      <dgm:spPr/>
    </dgm:pt>
    <dgm:pt modelId="{7D6B787B-28A9-4C49-BF18-CF00B1C7850B}" type="pres">
      <dgm:prSet presAssocID="{ACFFD766-C3D9-CB45-BB77-D1851AC52DB3}" presName="hierChild4" presStyleCnt="0"/>
      <dgm:spPr/>
    </dgm:pt>
    <dgm:pt modelId="{4E150F09-80C5-1448-8590-83D29DBD5F30}" type="pres">
      <dgm:prSet presAssocID="{ACFFD766-C3D9-CB45-BB77-D1851AC52DB3}" presName="hierChild5" presStyleCnt="0"/>
      <dgm:spPr/>
    </dgm:pt>
    <dgm:pt modelId="{88B56C3D-C0D2-5C4C-AE8A-086CE9E0BFD4}" type="pres">
      <dgm:prSet presAssocID="{E503C74A-97AF-C247-8926-82B8DE94A015}" presName="Name64" presStyleLbl="parChTrans1D3" presStyleIdx="2" presStyleCnt="9"/>
      <dgm:spPr/>
    </dgm:pt>
    <dgm:pt modelId="{198E521D-883B-614D-BEF5-CCAB9A035CCE}" type="pres">
      <dgm:prSet presAssocID="{8BD6F220-4E62-8B4E-B355-9AE8354B6E1E}" presName="hierRoot2" presStyleCnt="0">
        <dgm:presLayoutVars>
          <dgm:hierBranch val="init"/>
        </dgm:presLayoutVars>
      </dgm:prSet>
      <dgm:spPr/>
    </dgm:pt>
    <dgm:pt modelId="{911233DB-C5B0-8F45-8012-C3C061DBCB0E}" type="pres">
      <dgm:prSet presAssocID="{8BD6F220-4E62-8B4E-B355-9AE8354B6E1E}" presName="rootComposite" presStyleCnt="0"/>
      <dgm:spPr/>
    </dgm:pt>
    <dgm:pt modelId="{A2B87714-7526-7146-B3E8-F6601CCA8D66}" type="pres">
      <dgm:prSet presAssocID="{8BD6F220-4E62-8B4E-B355-9AE8354B6E1E}" presName="rootText" presStyleLbl="node3" presStyleIdx="2" presStyleCnt="9" custScaleX="202126" custLinFactNeighborX="46720" custLinFactNeighborY="-4105">
        <dgm:presLayoutVars>
          <dgm:chPref val="3"/>
        </dgm:presLayoutVars>
      </dgm:prSet>
      <dgm:spPr/>
    </dgm:pt>
    <dgm:pt modelId="{1F172BA4-05F6-044D-86E9-8244CAD7AA17}" type="pres">
      <dgm:prSet presAssocID="{8BD6F220-4E62-8B4E-B355-9AE8354B6E1E}" presName="rootConnector" presStyleLbl="node3" presStyleIdx="2" presStyleCnt="9"/>
      <dgm:spPr/>
    </dgm:pt>
    <dgm:pt modelId="{52546B3E-CBC1-0D47-A10F-14D7B352C4E0}" type="pres">
      <dgm:prSet presAssocID="{8BD6F220-4E62-8B4E-B355-9AE8354B6E1E}" presName="hierChild4" presStyleCnt="0"/>
      <dgm:spPr/>
    </dgm:pt>
    <dgm:pt modelId="{F4AB1AF9-84ED-7E4E-8529-FB14B976BEE1}" type="pres">
      <dgm:prSet presAssocID="{8BD6F220-4E62-8B4E-B355-9AE8354B6E1E}" presName="hierChild5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4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4" custScaleX="165938" custScaleY="188841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4"/>
      <dgm:spPr/>
    </dgm:pt>
    <dgm:pt modelId="{4C9D6515-EA4F-4DBF-A8FE-0711C70136B1}" type="pres">
      <dgm:prSet presAssocID="{7638F483-EC40-4669-A117-0C6040B4A66B}" presName="hierChild4" presStyleCnt="0"/>
      <dgm:spPr/>
    </dgm:pt>
    <dgm:pt modelId="{B6816798-112B-374E-9D50-5CB9CA9C51C9}" type="pres">
      <dgm:prSet presAssocID="{D390ACF5-86E3-E749-A22B-D1AB1F31D17A}" presName="Name64" presStyleLbl="parChTrans1D3" presStyleIdx="3" presStyleCnt="9"/>
      <dgm:spPr/>
    </dgm:pt>
    <dgm:pt modelId="{6240EC43-6D32-914E-A1D0-165118F36777}" type="pres">
      <dgm:prSet presAssocID="{753ECDDB-BB6F-BB49-9D65-91E66779D34B}" presName="hierRoot2" presStyleCnt="0">
        <dgm:presLayoutVars>
          <dgm:hierBranch val="init"/>
        </dgm:presLayoutVars>
      </dgm:prSet>
      <dgm:spPr/>
    </dgm:pt>
    <dgm:pt modelId="{DE9DA858-31CA-4F48-83C6-7C01A8D7AC09}" type="pres">
      <dgm:prSet presAssocID="{753ECDDB-BB6F-BB49-9D65-91E66779D34B}" presName="rootComposite" presStyleCnt="0"/>
      <dgm:spPr/>
    </dgm:pt>
    <dgm:pt modelId="{07FC994E-62AA-C94F-A9CD-7EFB8892477F}" type="pres">
      <dgm:prSet presAssocID="{753ECDDB-BB6F-BB49-9D65-91E66779D34B}" presName="rootText" presStyleLbl="node3" presStyleIdx="3" presStyleCnt="9" custScaleX="202126" custLinFactNeighborX="46720" custLinFactNeighborY="-4105">
        <dgm:presLayoutVars>
          <dgm:chPref val="3"/>
        </dgm:presLayoutVars>
      </dgm:prSet>
      <dgm:spPr/>
    </dgm:pt>
    <dgm:pt modelId="{D128AE03-2E0F-B34E-BEA1-5B79C74DEE2C}" type="pres">
      <dgm:prSet presAssocID="{753ECDDB-BB6F-BB49-9D65-91E66779D34B}" presName="rootConnector" presStyleLbl="node3" presStyleIdx="3" presStyleCnt="9"/>
      <dgm:spPr/>
    </dgm:pt>
    <dgm:pt modelId="{095CB012-4FE2-7F4B-A00F-A870BAEEC923}" type="pres">
      <dgm:prSet presAssocID="{753ECDDB-BB6F-BB49-9D65-91E66779D34B}" presName="hierChild4" presStyleCnt="0"/>
      <dgm:spPr/>
    </dgm:pt>
    <dgm:pt modelId="{F4094BE1-8767-9549-BC86-7E645B9FEC26}" type="pres">
      <dgm:prSet presAssocID="{753ECDDB-BB6F-BB49-9D65-91E66779D34B}" presName="hierChild5" presStyleCnt="0"/>
      <dgm:spPr/>
    </dgm:pt>
    <dgm:pt modelId="{7C95654F-F0DD-D94A-8E1D-2DEFBE7C92BE}" type="pres">
      <dgm:prSet presAssocID="{B4769B39-3C99-D741-AE12-C4A245298AA3}" presName="Name64" presStyleLbl="parChTrans1D3" presStyleIdx="4" presStyleCnt="9"/>
      <dgm:spPr/>
    </dgm:pt>
    <dgm:pt modelId="{565456AF-4DF5-7E42-B480-1DE21105CDAD}" type="pres">
      <dgm:prSet presAssocID="{359884CD-7F62-B043-8FFD-E4BD759EB825}" presName="hierRoot2" presStyleCnt="0">
        <dgm:presLayoutVars>
          <dgm:hierBranch val="init"/>
        </dgm:presLayoutVars>
      </dgm:prSet>
      <dgm:spPr/>
    </dgm:pt>
    <dgm:pt modelId="{4C525354-E6BC-F048-9BCA-E24D7FFA99F1}" type="pres">
      <dgm:prSet presAssocID="{359884CD-7F62-B043-8FFD-E4BD759EB825}" presName="rootComposite" presStyleCnt="0"/>
      <dgm:spPr/>
    </dgm:pt>
    <dgm:pt modelId="{82800EEB-5CDC-5B42-A6A8-95E1FE236C14}" type="pres">
      <dgm:prSet presAssocID="{359884CD-7F62-B043-8FFD-E4BD759EB825}" presName="rootText" presStyleLbl="node3" presStyleIdx="4" presStyleCnt="9" custScaleX="202126" custLinFactNeighborX="46720" custLinFactNeighborY="-4105">
        <dgm:presLayoutVars>
          <dgm:chPref val="3"/>
        </dgm:presLayoutVars>
      </dgm:prSet>
      <dgm:spPr/>
    </dgm:pt>
    <dgm:pt modelId="{707482CB-E8D0-9240-8016-B1E353F8E2E3}" type="pres">
      <dgm:prSet presAssocID="{359884CD-7F62-B043-8FFD-E4BD759EB825}" presName="rootConnector" presStyleLbl="node3" presStyleIdx="4" presStyleCnt="9"/>
      <dgm:spPr/>
    </dgm:pt>
    <dgm:pt modelId="{7122B2D1-3DFA-2A43-8FD7-77C9D6A34A66}" type="pres">
      <dgm:prSet presAssocID="{359884CD-7F62-B043-8FFD-E4BD759EB825}" presName="hierChild4" presStyleCnt="0"/>
      <dgm:spPr/>
    </dgm:pt>
    <dgm:pt modelId="{A94247F1-14E4-5548-8EE2-9733C699EFF8}" type="pres">
      <dgm:prSet presAssocID="{359884CD-7F62-B043-8FFD-E4BD759EB825}" presName="hierChild5" presStyleCnt="0"/>
      <dgm:spPr/>
    </dgm:pt>
    <dgm:pt modelId="{98400895-E6C0-2940-822C-B71A254C308E}" type="pres">
      <dgm:prSet presAssocID="{A73DE9D5-22F5-D54A-B964-CCE94E437BF1}" presName="Name64" presStyleLbl="parChTrans1D3" presStyleIdx="5" presStyleCnt="9"/>
      <dgm:spPr/>
    </dgm:pt>
    <dgm:pt modelId="{7280A23A-7BD4-634A-9E94-E4D5BB2B6615}" type="pres">
      <dgm:prSet presAssocID="{195B7895-55BB-8944-81CA-DC7DB429C9A9}" presName="hierRoot2" presStyleCnt="0">
        <dgm:presLayoutVars>
          <dgm:hierBranch val="init"/>
        </dgm:presLayoutVars>
      </dgm:prSet>
      <dgm:spPr/>
    </dgm:pt>
    <dgm:pt modelId="{976CFBFF-5010-D340-8D3E-683498BB4AA3}" type="pres">
      <dgm:prSet presAssocID="{195B7895-55BB-8944-81CA-DC7DB429C9A9}" presName="rootComposite" presStyleCnt="0"/>
      <dgm:spPr/>
    </dgm:pt>
    <dgm:pt modelId="{DFB0EA36-8972-4747-ADC2-51067798C8E1}" type="pres">
      <dgm:prSet presAssocID="{195B7895-55BB-8944-81CA-DC7DB429C9A9}" presName="rootText" presStyleLbl="node3" presStyleIdx="5" presStyleCnt="9" custScaleX="202126" custLinFactNeighborX="46720" custLinFactNeighborY="-4105">
        <dgm:presLayoutVars>
          <dgm:chPref val="3"/>
        </dgm:presLayoutVars>
      </dgm:prSet>
      <dgm:spPr/>
    </dgm:pt>
    <dgm:pt modelId="{FA7DC6E1-023E-A443-8398-068EDE80B625}" type="pres">
      <dgm:prSet presAssocID="{195B7895-55BB-8944-81CA-DC7DB429C9A9}" presName="rootConnector" presStyleLbl="node3" presStyleIdx="5" presStyleCnt="9"/>
      <dgm:spPr/>
    </dgm:pt>
    <dgm:pt modelId="{F7B0BAE8-913D-BB4E-BEA2-A25FDDFBABCC}" type="pres">
      <dgm:prSet presAssocID="{195B7895-55BB-8944-81CA-DC7DB429C9A9}" presName="hierChild4" presStyleCnt="0"/>
      <dgm:spPr/>
    </dgm:pt>
    <dgm:pt modelId="{4A8B4EA4-F355-9E4A-A764-BB25D7F80DEA}" type="pres">
      <dgm:prSet presAssocID="{195B7895-55BB-8944-81CA-DC7DB429C9A9}" presName="hierChild5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4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4" custScaleX="165938" custScaleY="188841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4"/>
      <dgm:spPr/>
    </dgm:pt>
    <dgm:pt modelId="{B22D4294-1D49-E046-9CF9-7B480D0762E6}" type="pres">
      <dgm:prSet presAssocID="{87585F0D-6A81-F747-99EB-D14B33EBB618}" presName="hierChild4" presStyleCnt="0"/>
      <dgm:spPr/>
    </dgm:pt>
    <dgm:pt modelId="{FA80092F-8BD0-6B4A-A8A1-FF0A756F521D}" type="pres">
      <dgm:prSet presAssocID="{21EC0D64-63FD-6F4D-AC8B-0ABF4357E5CA}" presName="Name64" presStyleLbl="parChTrans1D3" presStyleIdx="6" presStyleCnt="9"/>
      <dgm:spPr/>
    </dgm:pt>
    <dgm:pt modelId="{C18B7AAA-CD14-7C4F-841B-3CD0D29C301E}" type="pres">
      <dgm:prSet presAssocID="{5F4971BA-FB24-F44A-A0E9-142D608C5F65}" presName="hierRoot2" presStyleCnt="0">
        <dgm:presLayoutVars>
          <dgm:hierBranch val="init"/>
        </dgm:presLayoutVars>
      </dgm:prSet>
      <dgm:spPr/>
    </dgm:pt>
    <dgm:pt modelId="{8BEA1EE1-3EE7-C146-AF74-703D37FD6033}" type="pres">
      <dgm:prSet presAssocID="{5F4971BA-FB24-F44A-A0E9-142D608C5F65}" presName="rootComposite" presStyleCnt="0"/>
      <dgm:spPr/>
    </dgm:pt>
    <dgm:pt modelId="{B816C6F0-1B84-CB4E-976F-ADADDA44D26A}" type="pres">
      <dgm:prSet presAssocID="{5F4971BA-FB24-F44A-A0E9-142D608C5F65}" presName="rootText" presStyleLbl="node3" presStyleIdx="6" presStyleCnt="9" custScaleX="202126" custLinFactNeighborX="46720" custLinFactNeighborY="-4105">
        <dgm:presLayoutVars>
          <dgm:chPref val="3"/>
        </dgm:presLayoutVars>
      </dgm:prSet>
      <dgm:spPr/>
    </dgm:pt>
    <dgm:pt modelId="{E4DF3D09-4766-0946-A344-DA1465172B5C}" type="pres">
      <dgm:prSet presAssocID="{5F4971BA-FB24-F44A-A0E9-142D608C5F65}" presName="rootConnector" presStyleLbl="node3" presStyleIdx="6" presStyleCnt="9"/>
      <dgm:spPr/>
    </dgm:pt>
    <dgm:pt modelId="{4116983C-8023-6643-92CD-EDB2A24D9C1E}" type="pres">
      <dgm:prSet presAssocID="{5F4971BA-FB24-F44A-A0E9-142D608C5F65}" presName="hierChild4" presStyleCnt="0"/>
      <dgm:spPr/>
    </dgm:pt>
    <dgm:pt modelId="{6A6609F3-56A7-3A45-BC0D-CFAA65414372}" type="pres">
      <dgm:prSet presAssocID="{5F4971BA-FB24-F44A-A0E9-142D608C5F65}" presName="hierChild5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78AC3CFE-B383-0E4B-A76D-35EF8CD55DE9}" type="pres">
      <dgm:prSet presAssocID="{ECD774AC-DE49-A54A-BA3A-E66799ECA713}" presName="Name64" presStyleLbl="parChTrans1D2" presStyleIdx="3" presStyleCnt="4"/>
      <dgm:spPr/>
    </dgm:pt>
    <dgm:pt modelId="{8656BE74-2CD8-AF4A-B662-BD5AFCE008DA}" type="pres">
      <dgm:prSet presAssocID="{6968E8DF-AF3B-704F-B014-A17497E76BEE}" presName="hierRoot2" presStyleCnt="0">
        <dgm:presLayoutVars>
          <dgm:hierBranch val="init"/>
        </dgm:presLayoutVars>
      </dgm:prSet>
      <dgm:spPr/>
    </dgm:pt>
    <dgm:pt modelId="{4E8F3F0D-80A6-0444-9C63-FB43DED5E660}" type="pres">
      <dgm:prSet presAssocID="{6968E8DF-AF3B-704F-B014-A17497E76BEE}" presName="rootComposite" presStyleCnt="0"/>
      <dgm:spPr/>
    </dgm:pt>
    <dgm:pt modelId="{DD60ECC6-673B-0F44-9AC0-9F29A5FA4466}" type="pres">
      <dgm:prSet presAssocID="{6968E8DF-AF3B-704F-B014-A17497E76BEE}" presName="rootText" presStyleLbl="node2" presStyleIdx="3" presStyleCnt="4" custScaleX="165938" custScaleY="188841">
        <dgm:presLayoutVars>
          <dgm:chPref val="3"/>
        </dgm:presLayoutVars>
      </dgm:prSet>
      <dgm:spPr/>
    </dgm:pt>
    <dgm:pt modelId="{33E2E3A8-E4D0-0A4C-8AC0-C6A84DF55C0F}" type="pres">
      <dgm:prSet presAssocID="{6968E8DF-AF3B-704F-B014-A17497E76BEE}" presName="rootConnector" presStyleLbl="node2" presStyleIdx="3" presStyleCnt="4"/>
      <dgm:spPr/>
    </dgm:pt>
    <dgm:pt modelId="{49B4E61C-343E-C744-8375-4EF8A522569D}" type="pres">
      <dgm:prSet presAssocID="{6968E8DF-AF3B-704F-B014-A17497E76BEE}" presName="hierChild4" presStyleCnt="0"/>
      <dgm:spPr/>
    </dgm:pt>
    <dgm:pt modelId="{2A20B1BF-A20A-CB44-94BA-56CCE6C054DE}" type="pres">
      <dgm:prSet presAssocID="{B3F3D9EA-30CA-CD4F-B2C7-0D31E4641636}" presName="Name64" presStyleLbl="parChTrans1D3" presStyleIdx="7" presStyleCnt="9"/>
      <dgm:spPr/>
    </dgm:pt>
    <dgm:pt modelId="{FAFA550B-A551-D841-B56C-2F2F7A96EB9B}" type="pres">
      <dgm:prSet presAssocID="{5BCD9C56-9B47-3C48-A9A9-F7BB40009BA3}" presName="hierRoot2" presStyleCnt="0">
        <dgm:presLayoutVars>
          <dgm:hierBranch val="init"/>
        </dgm:presLayoutVars>
      </dgm:prSet>
      <dgm:spPr/>
    </dgm:pt>
    <dgm:pt modelId="{4E54645B-52FC-1D4D-B4C5-C0CC10BA71BB}" type="pres">
      <dgm:prSet presAssocID="{5BCD9C56-9B47-3C48-A9A9-F7BB40009BA3}" presName="rootComposite" presStyleCnt="0"/>
      <dgm:spPr/>
    </dgm:pt>
    <dgm:pt modelId="{E2E8483A-8DDA-4345-A55C-4A6FC236389B}" type="pres">
      <dgm:prSet presAssocID="{5BCD9C56-9B47-3C48-A9A9-F7BB40009BA3}" presName="rootText" presStyleLbl="node3" presStyleIdx="7" presStyleCnt="9" custScaleX="202126" custLinFactNeighborX="46720" custLinFactNeighborY="-4105">
        <dgm:presLayoutVars>
          <dgm:chPref val="3"/>
        </dgm:presLayoutVars>
      </dgm:prSet>
      <dgm:spPr/>
    </dgm:pt>
    <dgm:pt modelId="{B8C7F527-E671-EF49-B5B2-74BAEBA053BD}" type="pres">
      <dgm:prSet presAssocID="{5BCD9C56-9B47-3C48-A9A9-F7BB40009BA3}" presName="rootConnector" presStyleLbl="node3" presStyleIdx="7" presStyleCnt="9"/>
      <dgm:spPr/>
    </dgm:pt>
    <dgm:pt modelId="{ECE7EC08-20A5-3442-A5F3-D5E2460F599C}" type="pres">
      <dgm:prSet presAssocID="{5BCD9C56-9B47-3C48-A9A9-F7BB40009BA3}" presName="hierChild4" presStyleCnt="0"/>
      <dgm:spPr/>
    </dgm:pt>
    <dgm:pt modelId="{ACFBB807-719A-0844-AE20-DC65568B7860}" type="pres">
      <dgm:prSet presAssocID="{5BCD9C56-9B47-3C48-A9A9-F7BB40009BA3}" presName="hierChild5" presStyleCnt="0"/>
      <dgm:spPr/>
    </dgm:pt>
    <dgm:pt modelId="{4E570B61-DF95-7A4E-B88E-D28C26B6174D}" type="pres">
      <dgm:prSet presAssocID="{40D2B6B7-1BAB-2341-BBF0-09180524CEE8}" presName="Name64" presStyleLbl="parChTrans1D3" presStyleIdx="8" presStyleCnt="9"/>
      <dgm:spPr/>
    </dgm:pt>
    <dgm:pt modelId="{5FA56BF0-EF1E-4645-B3E5-988D9472B749}" type="pres">
      <dgm:prSet presAssocID="{5CF22F51-24FF-CB47-BC5A-580F933DBCE2}" presName="hierRoot2" presStyleCnt="0">
        <dgm:presLayoutVars>
          <dgm:hierBranch val="init"/>
        </dgm:presLayoutVars>
      </dgm:prSet>
      <dgm:spPr/>
    </dgm:pt>
    <dgm:pt modelId="{4D77878A-9C58-5D41-8892-44067F0508DA}" type="pres">
      <dgm:prSet presAssocID="{5CF22F51-24FF-CB47-BC5A-580F933DBCE2}" presName="rootComposite" presStyleCnt="0"/>
      <dgm:spPr/>
    </dgm:pt>
    <dgm:pt modelId="{2E59380C-7091-E04C-BBD9-050241FFABBA}" type="pres">
      <dgm:prSet presAssocID="{5CF22F51-24FF-CB47-BC5A-580F933DBCE2}" presName="rootText" presStyleLbl="node3" presStyleIdx="8" presStyleCnt="9" custScaleX="202126" custLinFactNeighborX="46720" custLinFactNeighborY="-4105">
        <dgm:presLayoutVars>
          <dgm:chPref val="3"/>
        </dgm:presLayoutVars>
      </dgm:prSet>
      <dgm:spPr/>
    </dgm:pt>
    <dgm:pt modelId="{AD6CAEBC-71FB-8146-B118-5670D21AF5D0}" type="pres">
      <dgm:prSet presAssocID="{5CF22F51-24FF-CB47-BC5A-580F933DBCE2}" presName="rootConnector" presStyleLbl="node3" presStyleIdx="8" presStyleCnt="9"/>
      <dgm:spPr/>
    </dgm:pt>
    <dgm:pt modelId="{113FF013-2259-0041-9B92-AA006E1342DA}" type="pres">
      <dgm:prSet presAssocID="{5CF22F51-24FF-CB47-BC5A-580F933DBCE2}" presName="hierChild4" presStyleCnt="0"/>
      <dgm:spPr/>
    </dgm:pt>
    <dgm:pt modelId="{1FB0AE69-D92A-414B-AF39-4295CDA7CF58}" type="pres">
      <dgm:prSet presAssocID="{5CF22F51-24FF-CB47-BC5A-580F933DBCE2}" presName="hierChild5" presStyleCnt="0"/>
      <dgm:spPr/>
    </dgm:pt>
    <dgm:pt modelId="{37EB22C7-9C40-D045-B4DC-7ACC99955D26}" type="pres">
      <dgm:prSet presAssocID="{6968E8DF-AF3B-704F-B014-A17497E76BEE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BFF64903-7A82-C641-B610-3AC4319D5805}" type="presOf" srcId="{9AC2E227-803C-4016-BF2C-9291B6CAA290}" destId="{2A2AFDF2-2568-44F8-842C-3BFD70D9F2B1}" srcOrd="0" destOrd="0" presId="urn:microsoft.com/office/officeart/2009/3/layout/HorizontalOrganizationChart"/>
    <dgm:cxn modelId="{CE65E30B-02A8-4F4F-A64C-9C63BBD8DD24}" srcId="{6968E8DF-AF3B-704F-B014-A17497E76BEE}" destId="{5CF22F51-24FF-CB47-BC5A-580F933DBCE2}" srcOrd="1" destOrd="0" parTransId="{40D2B6B7-1BAB-2341-BBF0-09180524CEE8}" sibTransId="{457CF1B8-B997-3F4A-8DD1-27776325F790}"/>
    <dgm:cxn modelId="{798CF812-71F8-AC49-8FDA-1FCF093E3794}" srcId="{7638F483-EC40-4669-A117-0C6040B4A66B}" destId="{753ECDDB-BB6F-BB49-9D65-91E66779D34B}" srcOrd="0" destOrd="0" parTransId="{D390ACF5-86E3-E749-A22B-D1AB1F31D17A}" sibTransId="{9F2F49C1-C7A8-C048-9188-AACB8063B1EF}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8886061D-20BA-644F-83A0-0322420E5A74}" type="presOf" srcId="{E2369F6E-DA59-4F6E-BD69-6CAA013A82BE}" destId="{CD82D2C2-9EF5-4CA0-9CEE-9265A38A1F4A}" srcOrd="0" destOrd="0" presId="urn:microsoft.com/office/officeart/2009/3/layout/HorizontalOrganizationChart"/>
    <dgm:cxn modelId="{EC67C023-C2F7-A94F-84E7-F7E2DB2F78E4}" type="presOf" srcId="{5CF22F51-24FF-CB47-BC5A-580F933DBCE2}" destId="{2E59380C-7091-E04C-BBD9-050241FFABBA}" srcOrd="0" destOrd="0" presId="urn:microsoft.com/office/officeart/2009/3/layout/HorizontalOrganizationChart"/>
    <dgm:cxn modelId="{C51B0925-FD79-4942-A0AD-AB4C05F70AA0}" type="presOf" srcId="{5BCD9C56-9B47-3C48-A9A9-F7BB40009BA3}" destId="{B8C7F527-E671-EF49-B5B2-74BAEBA053BD}" srcOrd="1" destOrd="0" presId="urn:microsoft.com/office/officeart/2009/3/layout/HorizontalOrganizationChart"/>
    <dgm:cxn modelId="{F499EB26-989D-1E49-9D0E-322C93158B81}" srcId="{3FA44A42-E0AE-412C-8071-9A37D30DD567}" destId="{8BD6F220-4E62-8B4E-B355-9AE8354B6E1E}" srcOrd="2" destOrd="0" parTransId="{E503C74A-97AF-C247-8926-82B8DE94A015}" sibTransId="{8B47CC6A-4B2E-E646-8885-DB6F170D890D}"/>
    <dgm:cxn modelId="{EBE9F527-03E8-8F40-B6BD-47BE46E7472B}" srcId="{7638F483-EC40-4669-A117-0C6040B4A66B}" destId="{359884CD-7F62-B043-8FFD-E4BD759EB825}" srcOrd="1" destOrd="0" parTransId="{B4769B39-3C99-D741-AE12-C4A245298AA3}" sibTransId="{912AF3C0-89DF-F64B-B606-DB4556DCE2C9}"/>
    <dgm:cxn modelId="{C1A4E234-67DA-FF4A-B2BC-B2F96CB7DE3B}" type="presOf" srcId="{5CF22F51-24FF-CB47-BC5A-580F933DBCE2}" destId="{AD6CAEBC-71FB-8146-B118-5670D21AF5D0}" srcOrd="1" destOrd="0" presId="urn:microsoft.com/office/officeart/2009/3/layout/HorizontalOrganizationChart"/>
    <dgm:cxn modelId="{D7161B35-F2F8-B648-B3F8-572E7E15116E}" type="presOf" srcId="{753ECDDB-BB6F-BB49-9D65-91E66779D34B}" destId="{D128AE03-2E0F-B34E-BEA1-5B79C74DEE2C}" srcOrd="1" destOrd="0" presId="urn:microsoft.com/office/officeart/2009/3/layout/HorizontalOrganizationChart"/>
    <dgm:cxn modelId="{2751A03E-090A-434F-A161-472931E3EB7F}" type="presOf" srcId="{8BD6F220-4E62-8B4E-B355-9AE8354B6E1E}" destId="{A2B87714-7526-7146-B3E8-F6601CCA8D66}" srcOrd="0" destOrd="0" presId="urn:microsoft.com/office/officeart/2009/3/layout/HorizontalOrganizationChart"/>
    <dgm:cxn modelId="{C9A1E240-4223-504F-9D20-007B19860752}" type="presOf" srcId="{B4769B39-3C99-D741-AE12-C4A245298AA3}" destId="{7C95654F-F0DD-D94A-8E1D-2DEFBE7C92BE}" srcOrd="0" destOrd="0" presId="urn:microsoft.com/office/officeart/2009/3/layout/HorizontalOrganizationChart"/>
    <dgm:cxn modelId="{32CA5E49-CD30-EA48-AC59-14080D13DCDC}" type="presOf" srcId="{A73DE9D5-22F5-D54A-B964-CCE94E437BF1}" destId="{98400895-E6C0-2940-822C-B71A254C308E}" srcOrd="0" destOrd="0" presId="urn:microsoft.com/office/officeart/2009/3/layout/HorizontalOrganizationChart"/>
    <dgm:cxn modelId="{9C41774A-5C08-2B4F-80B7-DA85D7821EA6}" type="presOf" srcId="{B3F3D9EA-30CA-CD4F-B2C7-0D31E4641636}" destId="{2A20B1BF-A20A-CB44-94BA-56CCE6C054DE}" srcOrd="0" destOrd="0" presId="urn:microsoft.com/office/officeart/2009/3/layout/HorizontalOrganizationChart"/>
    <dgm:cxn modelId="{E7660F50-CA5F-1D49-AD3F-704317BB67A9}" type="presOf" srcId="{3FA44A42-E0AE-412C-8071-9A37D30DD567}" destId="{CBD704CC-8D6F-4C39-AFA6-3825EE74A965}" srcOrd="1" destOrd="0" presId="urn:microsoft.com/office/officeart/2009/3/layout/HorizontalOrganizationChart"/>
    <dgm:cxn modelId="{7FA90551-0665-9242-A26F-90D342EF9379}" type="presOf" srcId="{195B7895-55BB-8944-81CA-DC7DB429C9A9}" destId="{DFB0EA36-8972-4747-ADC2-51067798C8E1}" srcOrd="0" destOrd="0" presId="urn:microsoft.com/office/officeart/2009/3/layout/HorizontalOrganizationChart"/>
    <dgm:cxn modelId="{84D01C54-8ED7-1E47-885A-F8359795ECE4}" type="presOf" srcId="{57E64457-75B6-40DF-86BF-80888D7FBBC5}" destId="{72A5A8A1-C34D-4CC9-B014-4EDC4C60B5CB}" srcOrd="0" destOrd="0" presId="urn:microsoft.com/office/officeart/2009/3/layout/HorizontalOrganizationChart"/>
    <dgm:cxn modelId="{A5A00C58-2B16-AF4A-8FB5-1885FBA49BDA}" type="presOf" srcId="{F05BBA42-D7AF-4BA0-8C3F-85B1FE28E48F}" destId="{18DB143D-9E27-4E02-AFA5-F665953CBC10}" srcOrd="0" destOrd="0" presId="urn:microsoft.com/office/officeart/2009/3/layout/HorizontalOrganizationChart"/>
    <dgm:cxn modelId="{F305035A-7BCA-FE4A-9551-AB33773448FD}" srcId="{87585F0D-6A81-F747-99EB-D14B33EBB618}" destId="{5F4971BA-FB24-F44A-A0E9-142D608C5F65}" srcOrd="0" destOrd="0" parTransId="{21EC0D64-63FD-6F4D-AC8B-0ABF4357E5CA}" sibTransId="{4A762B73-D047-C64E-A3D2-96BAD51E35AA}"/>
    <dgm:cxn modelId="{C8934E5D-1D7B-D444-9001-0F9A9BA8D5BC}" type="presOf" srcId="{753ECDDB-BB6F-BB49-9D65-91E66779D34B}" destId="{07FC994E-62AA-C94F-A9CD-7EFB8892477F}" srcOrd="0" destOrd="0" presId="urn:microsoft.com/office/officeart/2009/3/layout/HorizontalOrganizationChart"/>
    <dgm:cxn modelId="{EE8F2E61-E1DA-7242-A82E-6BAEE399FEE5}" type="presOf" srcId="{6968E8DF-AF3B-704F-B014-A17497E76BEE}" destId="{DD60ECC6-673B-0F44-9AC0-9F29A5FA4466}" srcOrd="0" destOrd="0" presId="urn:microsoft.com/office/officeart/2009/3/layout/HorizontalOrganizationChart"/>
    <dgm:cxn modelId="{1B826A66-2FC0-E147-B2FD-4E977951D10F}" type="presOf" srcId="{E503C74A-97AF-C247-8926-82B8DE94A015}" destId="{88B56C3D-C0D2-5C4C-AE8A-086CE9E0BFD4}" srcOrd="0" destOrd="0" presId="urn:microsoft.com/office/officeart/2009/3/layout/HorizontalOrganizationChart"/>
    <dgm:cxn modelId="{27ACB267-D71F-5C4E-AC43-EC070E7CBE16}" srcId="{3FA44A42-E0AE-412C-8071-9A37D30DD567}" destId="{40A409CF-E50F-C34A-A26A-65083C51D1FB}" srcOrd="0" destOrd="0" parTransId="{18A62271-29A4-734D-A34D-9B0173EE7C1C}" sibTransId="{B14321E8-C122-2940-90B1-6D388236FDC9}"/>
    <dgm:cxn modelId="{D8B64A71-5F9E-3243-A75E-A28B1C881384}" type="presOf" srcId="{5F4971BA-FB24-F44A-A0E9-142D608C5F65}" destId="{E4DF3D09-4766-0946-A344-DA1465172B5C}" srcOrd="1" destOrd="0" presId="urn:microsoft.com/office/officeart/2009/3/layout/HorizontalOrganizationChart"/>
    <dgm:cxn modelId="{F3C6ED7A-D242-1745-A133-FB22419E29C3}" type="presOf" srcId="{21EC0D64-63FD-6F4D-AC8B-0ABF4357E5CA}" destId="{FA80092F-8BD0-6B4A-A8A1-FF0A756F521D}" srcOrd="0" destOrd="0" presId="urn:microsoft.com/office/officeart/2009/3/layout/HorizontalOrganizationChart"/>
    <dgm:cxn modelId="{A842517C-6B34-9844-A125-E3B04914597F}" type="presOf" srcId="{9AC2E227-803C-4016-BF2C-9291B6CAA290}" destId="{9CD41DA5-A8A9-4189-B933-DCF665F7DF2D}" srcOrd="1" destOrd="0" presId="urn:microsoft.com/office/officeart/2009/3/layout/HorizontalOrganizationChart"/>
    <dgm:cxn modelId="{956A8C7F-06D0-8640-BEB4-84DBDBF027DC}" type="presOf" srcId="{5F4971BA-FB24-F44A-A0E9-142D608C5F65}" destId="{B816C6F0-1B84-CB4E-976F-ADADDA44D26A}" srcOrd="0" destOrd="0" presId="urn:microsoft.com/office/officeart/2009/3/layout/HorizontalOrganizationChart"/>
    <dgm:cxn modelId="{07128582-7E27-1242-96B7-0CF9C4393561}" srcId="{6968E8DF-AF3B-704F-B014-A17497E76BEE}" destId="{5BCD9C56-9B47-3C48-A9A9-F7BB40009BA3}" srcOrd="0" destOrd="0" parTransId="{B3F3D9EA-30CA-CD4F-B2C7-0D31E4641636}" sibTransId="{97CC36FC-A4C6-0646-98F3-B648C6EDF3CA}"/>
    <dgm:cxn modelId="{BAECD882-5DB3-0849-85CA-D0813BFF9C6F}" type="presOf" srcId="{195B7895-55BB-8944-81CA-DC7DB429C9A9}" destId="{FA7DC6E1-023E-A443-8398-068EDE80B625}" srcOrd="1" destOrd="0" presId="urn:microsoft.com/office/officeart/2009/3/layout/HorizontalOrganizationChart"/>
    <dgm:cxn modelId="{68314788-F8A6-2C4E-948F-6BD1374924DE}" srcId="{3FA44A42-E0AE-412C-8071-9A37D30DD567}" destId="{ACFFD766-C3D9-CB45-BB77-D1851AC52DB3}" srcOrd="1" destOrd="0" parTransId="{9E048EB2-A550-D344-A356-411558A191FE}" sibTransId="{D78545DA-ADA7-CF4F-B085-82CBA8273D5F}"/>
    <dgm:cxn modelId="{78662C8E-7194-8240-95BF-439ECE23A3D2}" type="presOf" srcId="{7638F483-EC40-4669-A117-0C6040B4A66B}" destId="{86A07B8D-FF15-4EFF-8681-05A46BF1E797}" srcOrd="0" destOrd="0" presId="urn:microsoft.com/office/officeart/2009/3/layout/HorizontalOrganizationChart"/>
    <dgm:cxn modelId="{8AEF9595-B57E-A04A-AD72-F766FD569CD2}" type="presOf" srcId="{D390ACF5-86E3-E749-A22B-D1AB1F31D17A}" destId="{B6816798-112B-374E-9D50-5CB9CA9C51C9}" srcOrd="0" destOrd="0" presId="urn:microsoft.com/office/officeart/2009/3/layout/HorizontalOrganizationChart"/>
    <dgm:cxn modelId="{6B59DE9B-FB90-B545-8ECB-C1DC31A2B4BF}" type="presOf" srcId="{3FA44A42-E0AE-412C-8071-9A37D30DD567}" destId="{22C8BBC7-02FA-4EF0-899A-834C1FEE39E3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0A5625A1-86CB-8449-B713-4012CA43A500}" type="presOf" srcId="{359884CD-7F62-B043-8FFD-E4BD759EB825}" destId="{707482CB-E8D0-9240-8016-B1E353F8E2E3}" srcOrd="1" destOrd="0" presId="urn:microsoft.com/office/officeart/2009/3/layout/HorizontalOrganizationChart"/>
    <dgm:cxn modelId="{6F4EDDA9-6EF7-CC47-A201-A7A2F264088E}" type="presOf" srcId="{40A409CF-E50F-C34A-A26A-65083C51D1FB}" destId="{08781BA9-F837-3B48-BD90-7B46052F0B88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528FBCAA-E0AA-B74E-8307-02A4D33F869C}" type="presOf" srcId="{40D2B6B7-1BAB-2341-BBF0-09180524CEE8}" destId="{4E570B61-DF95-7A4E-B88E-D28C26B6174D}" srcOrd="0" destOrd="0" presId="urn:microsoft.com/office/officeart/2009/3/layout/HorizontalOrganizationChart"/>
    <dgm:cxn modelId="{9EAA41AB-610D-3146-B4BA-A9C82D9FDC05}" type="presOf" srcId="{ACFFD766-C3D9-CB45-BB77-D1851AC52DB3}" destId="{C9E9FBDC-30B8-7D4B-B783-6804F1A76095}" srcOrd="1" destOrd="0" presId="urn:microsoft.com/office/officeart/2009/3/layout/HorizontalOrganizationChart"/>
    <dgm:cxn modelId="{AD3F33AC-77A0-CC46-A590-7AFC88E38E1F}" type="presOf" srcId="{18A5DCF8-381A-9740-A1DC-D1A5033A3647}" destId="{B94BF64B-9716-424E-A851-42E8E7B2B9A7}" srcOrd="0" destOrd="0" presId="urn:microsoft.com/office/officeart/2009/3/layout/HorizontalOrganizationChart"/>
    <dgm:cxn modelId="{F4CD6BAC-F778-E642-9975-33DF012676FF}" type="presOf" srcId="{5BCD9C56-9B47-3C48-A9A9-F7BB40009BA3}" destId="{E2E8483A-8DDA-4345-A55C-4A6FC236389B}" srcOrd="0" destOrd="0" presId="urn:microsoft.com/office/officeart/2009/3/layout/HorizontalOrganizationChart"/>
    <dgm:cxn modelId="{D8EA84AD-7A54-C242-A5D3-AFEA4E035C1B}" srcId="{9AC2E227-803C-4016-BF2C-9291B6CAA290}" destId="{6968E8DF-AF3B-704F-B014-A17497E76BEE}" srcOrd="3" destOrd="0" parTransId="{ECD774AC-DE49-A54A-BA3A-E66799ECA713}" sibTransId="{4CBFC605-96D4-214C-B0D6-6E8798D5B573}"/>
    <dgm:cxn modelId="{E70E13AF-3EB5-EE44-A467-3753B43DB552}" type="presOf" srcId="{ECD774AC-DE49-A54A-BA3A-E66799ECA713}" destId="{78AC3CFE-B383-0E4B-A76D-35EF8CD55DE9}" srcOrd="0" destOrd="0" presId="urn:microsoft.com/office/officeart/2009/3/layout/HorizontalOrganizationChart"/>
    <dgm:cxn modelId="{F433D4AF-A05D-4F4F-A0D7-D98F8B440249}" type="presOf" srcId="{359884CD-7F62-B043-8FFD-E4BD759EB825}" destId="{82800EEB-5CDC-5B42-A6A8-95E1FE236C14}" srcOrd="0" destOrd="0" presId="urn:microsoft.com/office/officeart/2009/3/layout/HorizontalOrganizationChart"/>
    <dgm:cxn modelId="{ECE4B4B3-61E8-C04B-B7D3-4BC5B5B6D091}" type="presOf" srcId="{ACFFD766-C3D9-CB45-BB77-D1851AC52DB3}" destId="{F13DF2C4-A655-E542-9CD0-B9B5036E4F48}" srcOrd="0" destOrd="0" presId="urn:microsoft.com/office/officeart/2009/3/layout/HorizontalOrganizationChart"/>
    <dgm:cxn modelId="{FEBF49C2-919F-1946-9E87-99E2CF1D9486}" type="presOf" srcId="{18A62271-29A4-734D-A34D-9B0173EE7C1C}" destId="{4240299B-47C4-F649-B79C-84D232925B29}" srcOrd="0" destOrd="0" presId="urn:microsoft.com/office/officeart/2009/3/layout/HorizontalOrganizationChart"/>
    <dgm:cxn modelId="{B401C5C8-D643-E542-9EAF-9C5CB2695119}" type="presOf" srcId="{40A409CF-E50F-C34A-A26A-65083C51D1FB}" destId="{F0940F27-1845-614F-A46E-4597E726EFD3}" srcOrd="1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D8E0AADC-8DB7-E044-848E-914A5F0A16B3}" type="presOf" srcId="{7638F483-EC40-4669-A117-0C6040B4A66B}" destId="{A4529214-DB2D-4B21-8831-F60F2A376559}" srcOrd="1" destOrd="0" presId="urn:microsoft.com/office/officeart/2009/3/layout/HorizontalOrganizationChart"/>
    <dgm:cxn modelId="{9D8B90E3-68EB-BF49-8B90-E3E4E91C58DC}" type="presOf" srcId="{6968E8DF-AF3B-704F-B014-A17497E76BEE}" destId="{33E2E3A8-E4D0-0A4C-8AC0-C6A84DF55C0F}" srcOrd="1" destOrd="0" presId="urn:microsoft.com/office/officeart/2009/3/layout/HorizontalOrganizationChart"/>
    <dgm:cxn modelId="{D562B9E3-0646-D84D-B806-628969580173}" type="presOf" srcId="{87585F0D-6A81-F747-99EB-D14B33EBB618}" destId="{A73C4A40-2D47-BF42-9EF8-B3BEE9451F45}" srcOrd="0" destOrd="0" presId="urn:microsoft.com/office/officeart/2009/3/layout/HorizontalOrganizationChart"/>
    <dgm:cxn modelId="{7A3147EA-E6A5-CD49-BE7F-9D3253D4ECEE}" type="presOf" srcId="{8BD6F220-4E62-8B4E-B355-9AE8354B6E1E}" destId="{1F172BA4-05F6-044D-86E9-8244CAD7AA17}" srcOrd="1" destOrd="0" presId="urn:microsoft.com/office/officeart/2009/3/layout/HorizontalOrganizationChart"/>
    <dgm:cxn modelId="{F30C08F0-DBEF-AD41-92AA-ACE04B8869EB}" srcId="{7638F483-EC40-4669-A117-0C6040B4A66B}" destId="{195B7895-55BB-8944-81CA-DC7DB429C9A9}" srcOrd="2" destOrd="0" parTransId="{A73DE9D5-22F5-D54A-B964-CCE94E437BF1}" sibTransId="{F3366214-F28E-EF48-A9C6-81798D0E0104}"/>
    <dgm:cxn modelId="{0E772AF1-2532-3B40-A4C1-0A434E56CEC2}" type="presOf" srcId="{9E048EB2-A550-D344-A356-411558A191FE}" destId="{E619D9E4-96CF-684A-BFC3-DD744DD2D2C9}" srcOrd="0" destOrd="0" presId="urn:microsoft.com/office/officeart/2009/3/layout/HorizontalOrganizationChart"/>
    <dgm:cxn modelId="{6304AFFD-82B4-654D-9DF8-78089EA7535D}" type="presOf" srcId="{87585F0D-6A81-F747-99EB-D14B33EBB618}" destId="{BCDD8BD9-F9D2-4C44-AB56-5005F5FB7B08}" srcOrd="1" destOrd="0" presId="urn:microsoft.com/office/officeart/2009/3/layout/HorizontalOrganizationChart"/>
    <dgm:cxn modelId="{5142E192-B2E5-1B41-A289-81D087923CFE}" type="presParOf" srcId="{18DB143D-9E27-4E02-AFA5-F665953CBC10}" destId="{07E01157-B979-4F6B-B892-75DB2A2B8B0F}" srcOrd="0" destOrd="0" presId="urn:microsoft.com/office/officeart/2009/3/layout/HorizontalOrganizationChart"/>
    <dgm:cxn modelId="{D35FD47A-20F9-5644-922F-191A413183CF}" type="presParOf" srcId="{07E01157-B979-4F6B-B892-75DB2A2B8B0F}" destId="{F686C23F-604E-4653-B2CB-27DBB6BED631}" srcOrd="0" destOrd="0" presId="urn:microsoft.com/office/officeart/2009/3/layout/HorizontalOrganizationChart"/>
    <dgm:cxn modelId="{9A21519E-1A8C-E842-9F5C-75B6AA3D99A8}" type="presParOf" srcId="{F686C23F-604E-4653-B2CB-27DBB6BED631}" destId="{2A2AFDF2-2568-44F8-842C-3BFD70D9F2B1}" srcOrd="0" destOrd="0" presId="urn:microsoft.com/office/officeart/2009/3/layout/HorizontalOrganizationChart"/>
    <dgm:cxn modelId="{369404D6-A338-8242-A609-C6DBB584A5EA}" type="presParOf" srcId="{F686C23F-604E-4653-B2CB-27DBB6BED631}" destId="{9CD41DA5-A8A9-4189-B933-DCF665F7DF2D}" srcOrd="1" destOrd="0" presId="urn:microsoft.com/office/officeart/2009/3/layout/HorizontalOrganizationChart"/>
    <dgm:cxn modelId="{004F4A76-68CC-894D-9683-9C32CC522AC9}" type="presParOf" srcId="{07E01157-B979-4F6B-B892-75DB2A2B8B0F}" destId="{96876921-77F4-4E08-9148-E99125692808}" srcOrd="1" destOrd="0" presId="urn:microsoft.com/office/officeart/2009/3/layout/HorizontalOrganizationChart"/>
    <dgm:cxn modelId="{A8ACCA93-2907-8646-9E2B-D619D20E2E73}" type="presParOf" srcId="{96876921-77F4-4E08-9148-E99125692808}" destId="{CD82D2C2-9EF5-4CA0-9CEE-9265A38A1F4A}" srcOrd="0" destOrd="0" presId="urn:microsoft.com/office/officeart/2009/3/layout/HorizontalOrganizationChart"/>
    <dgm:cxn modelId="{6CC15151-6397-1F4D-8AAD-3E9E89E1C776}" type="presParOf" srcId="{96876921-77F4-4E08-9148-E99125692808}" destId="{9441C830-A66B-4AFB-9252-8069549D4F0A}" srcOrd="1" destOrd="0" presId="urn:microsoft.com/office/officeart/2009/3/layout/HorizontalOrganizationChart"/>
    <dgm:cxn modelId="{1B1C2C4F-FED0-EF4A-9F77-35D25862521D}" type="presParOf" srcId="{9441C830-A66B-4AFB-9252-8069549D4F0A}" destId="{FEAC7974-4462-4948-9F19-4D53C38CC88A}" srcOrd="0" destOrd="0" presId="urn:microsoft.com/office/officeart/2009/3/layout/HorizontalOrganizationChart"/>
    <dgm:cxn modelId="{B3C364EC-96A0-5B4B-BB42-76F4F167D848}" type="presParOf" srcId="{FEAC7974-4462-4948-9F19-4D53C38CC88A}" destId="{22C8BBC7-02FA-4EF0-899A-834C1FEE39E3}" srcOrd="0" destOrd="0" presId="urn:microsoft.com/office/officeart/2009/3/layout/HorizontalOrganizationChart"/>
    <dgm:cxn modelId="{49F60A99-4C35-414B-9C1E-F6514483E41F}" type="presParOf" srcId="{FEAC7974-4462-4948-9F19-4D53C38CC88A}" destId="{CBD704CC-8D6F-4C39-AFA6-3825EE74A965}" srcOrd="1" destOrd="0" presId="urn:microsoft.com/office/officeart/2009/3/layout/HorizontalOrganizationChart"/>
    <dgm:cxn modelId="{56C0A2F5-83C9-774D-A865-EF6338792B38}" type="presParOf" srcId="{9441C830-A66B-4AFB-9252-8069549D4F0A}" destId="{C4FE27A9-6818-468D-8F72-5DEAE64958BC}" srcOrd="1" destOrd="0" presId="urn:microsoft.com/office/officeart/2009/3/layout/HorizontalOrganizationChart"/>
    <dgm:cxn modelId="{BB1CDAF4-75C9-944C-9719-04411CC54BB3}" type="presParOf" srcId="{C4FE27A9-6818-468D-8F72-5DEAE64958BC}" destId="{4240299B-47C4-F649-B79C-84D232925B29}" srcOrd="0" destOrd="0" presId="urn:microsoft.com/office/officeart/2009/3/layout/HorizontalOrganizationChart"/>
    <dgm:cxn modelId="{F7EACB13-DF5E-7442-82FD-E75D661331B0}" type="presParOf" srcId="{C4FE27A9-6818-468D-8F72-5DEAE64958BC}" destId="{95812FF8-9558-124E-AD7B-A08B84F93A1F}" srcOrd="1" destOrd="0" presId="urn:microsoft.com/office/officeart/2009/3/layout/HorizontalOrganizationChart"/>
    <dgm:cxn modelId="{1CD76A01-2A9E-FB45-9863-54329805556B}" type="presParOf" srcId="{95812FF8-9558-124E-AD7B-A08B84F93A1F}" destId="{48A8690B-8E43-D041-B605-3BCAFAEA8923}" srcOrd="0" destOrd="0" presId="urn:microsoft.com/office/officeart/2009/3/layout/HorizontalOrganizationChart"/>
    <dgm:cxn modelId="{78D5DA2C-C817-8443-A0C1-2546C74B4361}" type="presParOf" srcId="{48A8690B-8E43-D041-B605-3BCAFAEA8923}" destId="{08781BA9-F837-3B48-BD90-7B46052F0B88}" srcOrd="0" destOrd="0" presId="urn:microsoft.com/office/officeart/2009/3/layout/HorizontalOrganizationChart"/>
    <dgm:cxn modelId="{4345EBBA-E5D9-BD43-BBF5-15DB01EC04CE}" type="presParOf" srcId="{48A8690B-8E43-D041-B605-3BCAFAEA8923}" destId="{F0940F27-1845-614F-A46E-4597E726EFD3}" srcOrd="1" destOrd="0" presId="urn:microsoft.com/office/officeart/2009/3/layout/HorizontalOrganizationChart"/>
    <dgm:cxn modelId="{44518646-05B4-124A-8B11-40728D8971D2}" type="presParOf" srcId="{95812FF8-9558-124E-AD7B-A08B84F93A1F}" destId="{F50FB562-755D-0D4D-9286-94CDB5847C0D}" srcOrd="1" destOrd="0" presId="urn:microsoft.com/office/officeart/2009/3/layout/HorizontalOrganizationChart"/>
    <dgm:cxn modelId="{5A9FCD70-AA9F-A842-A77D-05723F475089}" type="presParOf" srcId="{95812FF8-9558-124E-AD7B-A08B84F93A1F}" destId="{35DCF427-F79F-9745-BA57-B54276727D5E}" srcOrd="2" destOrd="0" presId="urn:microsoft.com/office/officeart/2009/3/layout/HorizontalOrganizationChart"/>
    <dgm:cxn modelId="{4CED969E-5727-5447-A050-02BEFC6AAD6C}" type="presParOf" srcId="{C4FE27A9-6818-468D-8F72-5DEAE64958BC}" destId="{E619D9E4-96CF-684A-BFC3-DD744DD2D2C9}" srcOrd="2" destOrd="0" presId="urn:microsoft.com/office/officeart/2009/3/layout/HorizontalOrganizationChart"/>
    <dgm:cxn modelId="{A5D3C45D-D5AB-064E-947E-B397FDCB3466}" type="presParOf" srcId="{C4FE27A9-6818-468D-8F72-5DEAE64958BC}" destId="{4FCA941A-3A93-5B44-975B-C6AEADCF2E92}" srcOrd="3" destOrd="0" presId="urn:microsoft.com/office/officeart/2009/3/layout/HorizontalOrganizationChart"/>
    <dgm:cxn modelId="{75DC3931-2956-744D-BBF1-1D3156259BA9}" type="presParOf" srcId="{4FCA941A-3A93-5B44-975B-C6AEADCF2E92}" destId="{3C18ED67-8B97-5447-B1B7-11BD80904E32}" srcOrd="0" destOrd="0" presId="urn:microsoft.com/office/officeart/2009/3/layout/HorizontalOrganizationChart"/>
    <dgm:cxn modelId="{0BF9AD41-5FFA-8043-B8E1-42E046ED418E}" type="presParOf" srcId="{3C18ED67-8B97-5447-B1B7-11BD80904E32}" destId="{F13DF2C4-A655-E542-9CD0-B9B5036E4F48}" srcOrd="0" destOrd="0" presId="urn:microsoft.com/office/officeart/2009/3/layout/HorizontalOrganizationChart"/>
    <dgm:cxn modelId="{3F97E5A9-39D1-2048-934B-6025CD3AFB87}" type="presParOf" srcId="{3C18ED67-8B97-5447-B1B7-11BD80904E32}" destId="{C9E9FBDC-30B8-7D4B-B783-6804F1A76095}" srcOrd="1" destOrd="0" presId="urn:microsoft.com/office/officeart/2009/3/layout/HorizontalOrganizationChart"/>
    <dgm:cxn modelId="{48F5B39E-035A-1240-A1E8-984C24D5F924}" type="presParOf" srcId="{4FCA941A-3A93-5B44-975B-C6AEADCF2E92}" destId="{7D6B787B-28A9-4C49-BF18-CF00B1C7850B}" srcOrd="1" destOrd="0" presId="urn:microsoft.com/office/officeart/2009/3/layout/HorizontalOrganizationChart"/>
    <dgm:cxn modelId="{4E5EEE56-59C8-B143-A454-2400B4E7CBAE}" type="presParOf" srcId="{4FCA941A-3A93-5B44-975B-C6AEADCF2E92}" destId="{4E150F09-80C5-1448-8590-83D29DBD5F30}" srcOrd="2" destOrd="0" presId="urn:microsoft.com/office/officeart/2009/3/layout/HorizontalOrganizationChart"/>
    <dgm:cxn modelId="{925EC74D-D7E4-CA45-ADCC-9C25EA8C13E4}" type="presParOf" srcId="{C4FE27A9-6818-468D-8F72-5DEAE64958BC}" destId="{88B56C3D-C0D2-5C4C-AE8A-086CE9E0BFD4}" srcOrd="4" destOrd="0" presId="urn:microsoft.com/office/officeart/2009/3/layout/HorizontalOrganizationChart"/>
    <dgm:cxn modelId="{712DA624-D52A-164C-922C-955878C1C290}" type="presParOf" srcId="{C4FE27A9-6818-468D-8F72-5DEAE64958BC}" destId="{198E521D-883B-614D-BEF5-CCAB9A035CCE}" srcOrd="5" destOrd="0" presId="urn:microsoft.com/office/officeart/2009/3/layout/HorizontalOrganizationChart"/>
    <dgm:cxn modelId="{44E74CAA-8CAD-E047-9D5D-346E03CD1C7B}" type="presParOf" srcId="{198E521D-883B-614D-BEF5-CCAB9A035CCE}" destId="{911233DB-C5B0-8F45-8012-C3C061DBCB0E}" srcOrd="0" destOrd="0" presId="urn:microsoft.com/office/officeart/2009/3/layout/HorizontalOrganizationChart"/>
    <dgm:cxn modelId="{1E0D733C-9B32-7B42-A6AB-B6B3C972ADEE}" type="presParOf" srcId="{911233DB-C5B0-8F45-8012-C3C061DBCB0E}" destId="{A2B87714-7526-7146-B3E8-F6601CCA8D66}" srcOrd="0" destOrd="0" presId="urn:microsoft.com/office/officeart/2009/3/layout/HorizontalOrganizationChart"/>
    <dgm:cxn modelId="{0019DE1C-C2A7-7047-BD53-9BCC5E7A1F7E}" type="presParOf" srcId="{911233DB-C5B0-8F45-8012-C3C061DBCB0E}" destId="{1F172BA4-05F6-044D-86E9-8244CAD7AA17}" srcOrd="1" destOrd="0" presId="urn:microsoft.com/office/officeart/2009/3/layout/HorizontalOrganizationChart"/>
    <dgm:cxn modelId="{9C62485C-AD26-A94A-8637-A7F957BF593A}" type="presParOf" srcId="{198E521D-883B-614D-BEF5-CCAB9A035CCE}" destId="{52546B3E-CBC1-0D47-A10F-14D7B352C4E0}" srcOrd="1" destOrd="0" presId="urn:microsoft.com/office/officeart/2009/3/layout/HorizontalOrganizationChart"/>
    <dgm:cxn modelId="{1F9EEA70-7511-B244-B3CB-011B70995FF3}" type="presParOf" srcId="{198E521D-883B-614D-BEF5-CCAB9A035CCE}" destId="{F4AB1AF9-84ED-7E4E-8529-FB14B976BEE1}" srcOrd="2" destOrd="0" presId="urn:microsoft.com/office/officeart/2009/3/layout/HorizontalOrganizationChart"/>
    <dgm:cxn modelId="{A4003E21-F376-694E-9483-B83568833EBF}" type="presParOf" srcId="{9441C830-A66B-4AFB-9252-8069549D4F0A}" destId="{B9E24DCA-DEF6-41DD-8228-40542DF88903}" srcOrd="2" destOrd="0" presId="urn:microsoft.com/office/officeart/2009/3/layout/HorizontalOrganizationChart"/>
    <dgm:cxn modelId="{3D1D09D6-BFE0-1B44-9459-653A59782303}" type="presParOf" srcId="{96876921-77F4-4E08-9148-E99125692808}" destId="{72A5A8A1-C34D-4CC9-B014-4EDC4C60B5CB}" srcOrd="2" destOrd="0" presId="urn:microsoft.com/office/officeart/2009/3/layout/HorizontalOrganizationChart"/>
    <dgm:cxn modelId="{2DA0262C-74C3-DD46-BDFA-4612F7634D98}" type="presParOf" srcId="{96876921-77F4-4E08-9148-E99125692808}" destId="{99464D45-2B22-432F-8F6C-3394CEC310A7}" srcOrd="3" destOrd="0" presId="urn:microsoft.com/office/officeart/2009/3/layout/HorizontalOrganizationChart"/>
    <dgm:cxn modelId="{1E8614C9-A0F8-CB46-AC21-6EC5D0BD71C9}" type="presParOf" srcId="{99464D45-2B22-432F-8F6C-3394CEC310A7}" destId="{7EEFA05D-0146-474D-BB41-35A44BBAC0EB}" srcOrd="0" destOrd="0" presId="urn:microsoft.com/office/officeart/2009/3/layout/HorizontalOrganizationChart"/>
    <dgm:cxn modelId="{52C18693-4852-3745-B5F1-5B10006472A3}" type="presParOf" srcId="{7EEFA05D-0146-474D-BB41-35A44BBAC0EB}" destId="{86A07B8D-FF15-4EFF-8681-05A46BF1E797}" srcOrd="0" destOrd="0" presId="urn:microsoft.com/office/officeart/2009/3/layout/HorizontalOrganizationChart"/>
    <dgm:cxn modelId="{01B03656-2091-1E4D-94CB-2CE5B49461E3}" type="presParOf" srcId="{7EEFA05D-0146-474D-BB41-35A44BBAC0EB}" destId="{A4529214-DB2D-4B21-8831-F60F2A376559}" srcOrd="1" destOrd="0" presId="urn:microsoft.com/office/officeart/2009/3/layout/HorizontalOrganizationChart"/>
    <dgm:cxn modelId="{E34A4437-3D9E-D442-B32F-D9624601ECC4}" type="presParOf" srcId="{99464D45-2B22-432F-8F6C-3394CEC310A7}" destId="{4C9D6515-EA4F-4DBF-A8FE-0711C70136B1}" srcOrd="1" destOrd="0" presId="urn:microsoft.com/office/officeart/2009/3/layout/HorizontalOrganizationChart"/>
    <dgm:cxn modelId="{564DE072-1CF0-E04F-8A5C-D88ED3977E17}" type="presParOf" srcId="{4C9D6515-EA4F-4DBF-A8FE-0711C70136B1}" destId="{B6816798-112B-374E-9D50-5CB9CA9C51C9}" srcOrd="0" destOrd="0" presId="urn:microsoft.com/office/officeart/2009/3/layout/HorizontalOrganizationChart"/>
    <dgm:cxn modelId="{5D5B8A29-0D8A-774B-8A01-E79F1ABDC49C}" type="presParOf" srcId="{4C9D6515-EA4F-4DBF-A8FE-0711C70136B1}" destId="{6240EC43-6D32-914E-A1D0-165118F36777}" srcOrd="1" destOrd="0" presId="urn:microsoft.com/office/officeart/2009/3/layout/HorizontalOrganizationChart"/>
    <dgm:cxn modelId="{66F592CD-F337-EC40-9187-DD845CAAE425}" type="presParOf" srcId="{6240EC43-6D32-914E-A1D0-165118F36777}" destId="{DE9DA858-31CA-4F48-83C6-7C01A8D7AC09}" srcOrd="0" destOrd="0" presId="urn:microsoft.com/office/officeart/2009/3/layout/HorizontalOrganizationChart"/>
    <dgm:cxn modelId="{7F5A1209-CAAB-EC4A-AD1F-A2AD93292201}" type="presParOf" srcId="{DE9DA858-31CA-4F48-83C6-7C01A8D7AC09}" destId="{07FC994E-62AA-C94F-A9CD-7EFB8892477F}" srcOrd="0" destOrd="0" presId="urn:microsoft.com/office/officeart/2009/3/layout/HorizontalOrganizationChart"/>
    <dgm:cxn modelId="{B1FEE514-D1C9-884A-8513-545E564A3AB4}" type="presParOf" srcId="{DE9DA858-31CA-4F48-83C6-7C01A8D7AC09}" destId="{D128AE03-2E0F-B34E-BEA1-5B79C74DEE2C}" srcOrd="1" destOrd="0" presId="urn:microsoft.com/office/officeart/2009/3/layout/HorizontalOrganizationChart"/>
    <dgm:cxn modelId="{A8730102-D327-764D-B5BB-35B122140B86}" type="presParOf" srcId="{6240EC43-6D32-914E-A1D0-165118F36777}" destId="{095CB012-4FE2-7F4B-A00F-A870BAEEC923}" srcOrd="1" destOrd="0" presId="urn:microsoft.com/office/officeart/2009/3/layout/HorizontalOrganizationChart"/>
    <dgm:cxn modelId="{A2FA3F8E-3778-A34E-BFB9-4D7B56AFA16C}" type="presParOf" srcId="{6240EC43-6D32-914E-A1D0-165118F36777}" destId="{F4094BE1-8767-9549-BC86-7E645B9FEC26}" srcOrd="2" destOrd="0" presId="urn:microsoft.com/office/officeart/2009/3/layout/HorizontalOrganizationChart"/>
    <dgm:cxn modelId="{1E840D65-E2D0-8E45-81EA-060FDD0D1769}" type="presParOf" srcId="{4C9D6515-EA4F-4DBF-A8FE-0711C70136B1}" destId="{7C95654F-F0DD-D94A-8E1D-2DEFBE7C92BE}" srcOrd="2" destOrd="0" presId="urn:microsoft.com/office/officeart/2009/3/layout/HorizontalOrganizationChart"/>
    <dgm:cxn modelId="{9E828CEB-B0ED-7F4F-B44F-013ADB867001}" type="presParOf" srcId="{4C9D6515-EA4F-4DBF-A8FE-0711C70136B1}" destId="{565456AF-4DF5-7E42-B480-1DE21105CDAD}" srcOrd="3" destOrd="0" presId="urn:microsoft.com/office/officeart/2009/3/layout/HorizontalOrganizationChart"/>
    <dgm:cxn modelId="{C175E8AB-CD02-DB4A-85C2-C3265C24EB8C}" type="presParOf" srcId="{565456AF-4DF5-7E42-B480-1DE21105CDAD}" destId="{4C525354-E6BC-F048-9BCA-E24D7FFA99F1}" srcOrd="0" destOrd="0" presId="urn:microsoft.com/office/officeart/2009/3/layout/HorizontalOrganizationChart"/>
    <dgm:cxn modelId="{588D0F24-1F6F-5B42-AECA-4C61A2471F57}" type="presParOf" srcId="{4C525354-E6BC-F048-9BCA-E24D7FFA99F1}" destId="{82800EEB-5CDC-5B42-A6A8-95E1FE236C14}" srcOrd="0" destOrd="0" presId="urn:microsoft.com/office/officeart/2009/3/layout/HorizontalOrganizationChart"/>
    <dgm:cxn modelId="{9D7E70F8-1EB7-3E4F-9C46-15792DD1FB24}" type="presParOf" srcId="{4C525354-E6BC-F048-9BCA-E24D7FFA99F1}" destId="{707482CB-E8D0-9240-8016-B1E353F8E2E3}" srcOrd="1" destOrd="0" presId="urn:microsoft.com/office/officeart/2009/3/layout/HorizontalOrganizationChart"/>
    <dgm:cxn modelId="{B08C21C4-376C-B147-880C-0E051465742D}" type="presParOf" srcId="{565456AF-4DF5-7E42-B480-1DE21105CDAD}" destId="{7122B2D1-3DFA-2A43-8FD7-77C9D6A34A66}" srcOrd="1" destOrd="0" presId="urn:microsoft.com/office/officeart/2009/3/layout/HorizontalOrganizationChart"/>
    <dgm:cxn modelId="{E7359004-4F17-4249-9777-28AD06B939A7}" type="presParOf" srcId="{565456AF-4DF5-7E42-B480-1DE21105CDAD}" destId="{A94247F1-14E4-5548-8EE2-9733C699EFF8}" srcOrd="2" destOrd="0" presId="urn:microsoft.com/office/officeart/2009/3/layout/HorizontalOrganizationChart"/>
    <dgm:cxn modelId="{F141EE98-5B0A-F743-925E-75EDCE997DAB}" type="presParOf" srcId="{4C9D6515-EA4F-4DBF-A8FE-0711C70136B1}" destId="{98400895-E6C0-2940-822C-B71A254C308E}" srcOrd="4" destOrd="0" presId="urn:microsoft.com/office/officeart/2009/3/layout/HorizontalOrganizationChart"/>
    <dgm:cxn modelId="{BC40AC6E-27B3-6940-96C7-A0E5A1758488}" type="presParOf" srcId="{4C9D6515-EA4F-4DBF-A8FE-0711C70136B1}" destId="{7280A23A-7BD4-634A-9E94-E4D5BB2B6615}" srcOrd="5" destOrd="0" presId="urn:microsoft.com/office/officeart/2009/3/layout/HorizontalOrganizationChart"/>
    <dgm:cxn modelId="{DFCA751F-8AE1-EF4A-8363-F9EDF5876CD8}" type="presParOf" srcId="{7280A23A-7BD4-634A-9E94-E4D5BB2B6615}" destId="{976CFBFF-5010-D340-8D3E-683498BB4AA3}" srcOrd="0" destOrd="0" presId="urn:microsoft.com/office/officeart/2009/3/layout/HorizontalOrganizationChart"/>
    <dgm:cxn modelId="{9DE03293-6967-C745-8F6E-894B43FE945B}" type="presParOf" srcId="{976CFBFF-5010-D340-8D3E-683498BB4AA3}" destId="{DFB0EA36-8972-4747-ADC2-51067798C8E1}" srcOrd="0" destOrd="0" presId="urn:microsoft.com/office/officeart/2009/3/layout/HorizontalOrganizationChart"/>
    <dgm:cxn modelId="{3B775238-9962-9A4A-9C21-1512C031DB0E}" type="presParOf" srcId="{976CFBFF-5010-D340-8D3E-683498BB4AA3}" destId="{FA7DC6E1-023E-A443-8398-068EDE80B625}" srcOrd="1" destOrd="0" presId="urn:microsoft.com/office/officeart/2009/3/layout/HorizontalOrganizationChart"/>
    <dgm:cxn modelId="{69D46C1E-3373-9349-8C50-49001B2903DB}" type="presParOf" srcId="{7280A23A-7BD4-634A-9E94-E4D5BB2B6615}" destId="{F7B0BAE8-913D-BB4E-BEA2-A25FDDFBABCC}" srcOrd="1" destOrd="0" presId="urn:microsoft.com/office/officeart/2009/3/layout/HorizontalOrganizationChart"/>
    <dgm:cxn modelId="{6645A8DA-61FF-8B4D-AB64-7B26C45C383B}" type="presParOf" srcId="{7280A23A-7BD4-634A-9E94-E4D5BB2B6615}" destId="{4A8B4EA4-F355-9E4A-A764-BB25D7F80DEA}" srcOrd="2" destOrd="0" presId="urn:microsoft.com/office/officeart/2009/3/layout/HorizontalOrganizationChart"/>
    <dgm:cxn modelId="{4AE31724-B2FC-5345-8205-4CA9C2F5B97D}" type="presParOf" srcId="{99464D45-2B22-432F-8F6C-3394CEC310A7}" destId="{686779DB-34D3-4F60-84B6-A35826FF3C2A}" srcOrd="2" destOrd="0" presId="urn:microsoft.com/office/officeart/2009/3/layout/HorizontalOrganizationChart"/>
    <dgm:cxn modelId="{562B9E64-A9E6-2B41-BA68-6D0F70A81A3D}" type="presParOf" srcId="{96876921-77F4-4E08-9148-E99125692808}" destId="{B94BF64B-9716-424E-A851-42E8E7B2B9A7}" srcOrd="4" destOrd="0" presId="urn:microsoft.com/office/officeart/2009/3/layout/HorizontalOrganizationChart"/>
    <dgm:cxn modelId="{FBE1407F-C8FF-EF48-8C4E-1981001BF65C}" type="presParOf" srcId="{96876921-77F4-4E08-9148-E99125692808}" destId="{31E814C1-FFDD-BA48-BF9D-F3C8FF892503}" srcOrd="5" destOrd="0" presId="urn:microsoft.com/office/officeart/2009/3/layout/HorizontalOrganizationChart"/>
    <dgm:cxn modelId="{A77C4F10-05A8-3644-8D9B-5CFA3C1B40EB}" type="presParOf" srcId="{31E814C1-FFDD-BA48-BF9D-F3C8FF892503}" destId="{1780440E-D92A-B040-A710-F8D875101E05}" srcOrd="0" destOrd="0" presId="urn:microsoft.com/office/officeart/2009/3/layout/HorizontalOrganizationChart"/>
    <dgm:cxn modelId="{45E07B9C-A9D3-1F46-9991-0C50C2102347}" type="presParOf" srcId="{1780440E-D92A-B040-A710-F8D875101E05}" destId="{A73C4A40-2D47-BF42-9EF8-B3BEE9451F45}" srcOrd="0" destOrd="0" presId="urn:microsoft.com/office/officeart/2009/3/layout/HorizontalOrganizationChart"/>
    <dgm:cxn modelId="{965320F6-5212-3547-914D-E13C65CEC5F2}" type="presParOf" srcId="{1780440E-D92A-B040-A710-F8D875101E05}" destId="{BCDD8BD9-F9D2-4C44-AB56-5005F5FB7B08}" srcOrd="1" destOrd="0" presId="urn:microsoft.com/office/officeart/2009/3/layout/HorizontalOrganizationChart"/>
    <dgm:cxn modelId="{252DC729-46D5-1741-8B7F-F66A8060500C}" type="presParOf" srcId="{31E814C1-FFDD-BA48-BF9D-F3C8FF892503}" destId="{B22D4294-1D49-E046-9CF9-7B480D0762E6}" srcOrd="1" destOrd="0" presId="urn:microsoft.com/office/officeart/2009/3/layout/HorizontalOrganizationChart"/>
    <dgm:cxn modelId="{03A4E079-7D4B-8843-A6D5-895A4BFA28EC}" type="presParOf" srcId="{B22D4294-1D49-E046-9CF9-7B480D0762E6}" destId="{FA80092F-8BD0-6B4A-A8A1-FF0A756F521D}" srcOrd="0" destOrd="0" presId="urn:microsoft.com/office/officeart/2009/3/layout/HorizontalOrganizationChart"/>
    <dgm:cxn modelId="{4D75B1B8-F785-5149-A66D-30598B744B97}" type="presParOf" srcId="{B22D4294-1D49-E046-9CF9-7B480D0762E6}" destId="{C18B7AAA-CD14-7C4F-841B-3CD0D29C301E}" srcOrd="1" destOrd="0" presId="urn:microsoft.com/office/officeart/2009/3/layout/HorizontalOrganizationChart"/>
    <dgm:cxn modelId="{2CCF5E7A-04FD-0043-9079-538AC4D2DB83}" type="presParOf" srcId="{C18B7AAA-CD14-7C4F-841B-3CD0D29C301E}" destId="{8BEA1EE1-3EE7-C146-AF74-703D37FD6033}" srcOrd="0" destOrd="0" presId="urn:microsoft.com/office/officeart/2009/3/layout/HorizontalOrganizationChart"/>
    <dgm:cxn modelId="{B5FD42FA-EAA0-714E-A0EE-5AB59553D328}" type="presParOf" srcId="{8BEA1EE1-3EE7-C146-AF74-703D37FD6033}" destId="{B816C6F0-1B84-CB4E-976F-ADADDA44D26A}" srcOrd="0" destOrd="0" presId="urn:microsoft.com/office/officeart/2009/3/layout/HorizontalOrganizationChart"/>
    <dgm:cxn modelId="{84437669-37B3-DB44-9CDC-0513D6DEA95E}" type="presParOf" srcId="{8BEA1EE1-3EE7-C146-AF74-703D37FD6033}" destId="{E4DF3D09-4766-0946-A344-DA1465172B5C}" srcOrd="1" destOrd="0" presId="urn:microsoft.com/office/officeart/2009/3/layout/HorizontalOrganizationChart"/>
    <dgm:cxn modelId="{006F1F4C-2E48-C448-99AB-D2AE1A3437AF}" type="presParOf" srcId="{C18B7AAA-CD14-7C4F-841B-3CD0D29C301E}" destId="{4116983C-8023-6643-92CD-EDB2A24D9C1E}" srcOrd="1" destOrd="0" presId="urn:microsoft.com/office/officeart/2009/3/layout/HorizontalOrganizationChart"/>
    <dgm:cxn modelId="{7B1A4F8D-A561-F941-96D5-7B61BFBC952B}" type="presParOf" srcId="{C18B7AAA-CD14-7C4F-841B-3CD0D29C301E}" destId="{6A6609F3-56A7-3A45-BC0D-CFAA65414372}" srcOrd="2" destOrd="0" presId="urn:microsoft.com/office/officeart/2009/3/layout/HorizontalOrganizationChart"/>
    <dgm:cxn modelId="{BFFCD9F5-4F0F-6C40-BD5D-C5DF0F2349A0}" type="presParOf" srcId="{31E814C1-FFDD-BA48-BF9D-F3C8FF892503}" destId="{E1D0C206-488D-6348-BEA7-1FE8B1679EF7}" srcOrd="2" destOrd="0" presId="urn:microsoft.com/office/officeart/2009/3/layout/HorizontalOrganizationChart"/>
    <dgm:cxn modelId="{55BF27CF-DDDA-B242-84F2-62377195AC91}" type="presParOf" srcId="{96876921-77F4-4E08-9148-E99125692808}" destId="{78AC3CFE-B383-0E4B-A76D-35EF8CD55DE9}" srcOrd="6" destOrd="0" presId="urn:microsoft.com/office/officeart/2009/3/layout/HorizontalOrganizationChart"/>
    <dgm:cxn modelId="{7F5CBAED-0ED4-3546-91B8-D06D1D937EF5}" type="presParOf" srcId="{96876921-77F4-4E08-9148-E99125692808}" destId="{8656BE74-2CD8-AF4A-B662-BD5AFCE008DA}" srcOrd="7" destOrd="0" presId="urn:microsoft.com/office/officeart/2009/3/layout/HorizontalOrganizationChart"/>
    <dgm:cxn modelId="{A751AC1A-7631-0B4D-AFAF-C47C6A30792A}" type="presParOf" srcId="{8656BE74-2CD8-AF4A-B662-BD5AFCE008DA}" destId="{4E8F3F0D-80A6-0444-9C63-FB43DED5E660}" srcOrd="0" destOrd="0" presId="urn:microsoft.com/office/officeart/2009/3/layout/HorizontalOrganizationChart"/>
    <dgm:cxn modelId="{9176A89F-E3D6-4742-8C2C-BE32FAFB156E}" type="presParOf" srcId="{4E8F3F0D-80A6-0444-9C63-FB43DED5E660}" destId="{DD60ECC6-673B-0F44-9AC0-9F29A5FA4466}" srcOrd="0" destOrd="0" presId="urn:microsoft.com/office/officeart/2009/3/layout/HorizontalOrganizationChart"/>
    <dgm:cxn modelId="{656D923A-6AD8-F94C-B97A-CDA798C9E6DB}" type="presParOf" srcId="{4E8F3F0D-80A6-0444-9C63-FB43DED5E660}" destId="{33E2E3A8-E4D0-0A4C-8AC0-C6A84DF55C0F}" srcOrd="1" destOrd="0" presId="urn:microsoft.com/office/officeart/2009/3/layout/HorizontalOrganizationChart"/>
    <dgm:cxn modelId="{6F0DD5A5-C06C-EA41-91E4-DFA347F1A01A}" type="presParOf" srcId="{8656BE74-2CD8-AF4A-B662-BD5AFCE008DA}" destId="{49B4E61C-343E-C744-8375-4EF8A522569D}" srcOrd="1" destOrd="0" presId="urn:microsoft.com/office/officeart/2009/3/layout/HorizontalOrganizationChart"/>
    <dgm:cxn modelId="{EC6D3C7B-B292-6344-B8F0-74F54EE63637}" type="presParOf" srcId="{49B4E61C-343E-C744-8375-4EF8A522569D}" destId="{2A20B1BF-A20A-CB44-94BA-56CCE6C054DE}" srcOrd="0" destOrd="0" presId="urn:microsoft.com/office/officeart/2009/3/layout/HorizontalOrganizationChart"/>
    <dgm:cxn modelId="{B5B6013A-9E76-3B46-87DB-032180AAB432}" type="presParOf" srcId="{49B4E61C-343E-C744-8375-4EF8A522569D}" destId="{FAFA550B-A551-D841-B56C-2F2F7A96EB9B}" srcOrd="1" destOrd="0" presId="urn:microsoft.com/office/officeart/2009/3/layout/HorizontalOrganizationChart"/>
    <dgm:cxn modelId="{8E38BDBE-42E2-B04A-AE9A-A9BB0D6EDF34}" type="presParOf" srcId="{FAFA550B-A551-D841-B56C-2F2F7A96EB9B}" destId="{4E54645B-52FC-1D4D-B4C5-C0CC10BA71BB}" srcOrd="0" destOrd="0" presId="urn:microsoft.com/office/officeart/2009/3/layout/HorizontalOrganizationChart"/>
    <dgm:cxn modelId="{C9217430-A5A9-A246-8080-286AEF09392E}" type="presParOf" srcId="{4E54645B-52FC-1D4D-B4C5-C0CC10BA71BB}" destId="{E2E8483A-8DDA-4345-A55C-4A6FC236389B}" srcOrd="0" destOrd="0" presId="urn:microsoft.com/office/officeart/2009/3/layout/HorizontalOrganizationChart"/>
    <dgm:cxn modelId="{F2054BBC-450E-2144-B26C-AC0BB3DDAFE5}" type="presParOf" srcId="{4E54645B-52FC-1D4D-B4C5-C0CC10BA71BB}" destId="{B8C7F527-E671-EF49-B5B2-74BAEBA053BD}" srcOrd="1" destOrd="0" presId="urn:microsoft.com/office/officeart/2009/3/layout/HorizontalOrganizationChart"/>
    <dgm:cxn modelId="{6D63C095-5517-E94C-80AA-E3D7AF0ECD97}" type="presParOf" srcId="{FAFA550B-A551-D841-B56C-2F2F7A96EB9B}" destId="{ECE7EC08-20A5-3442-A5F3-D5E2460F599C}" srcOrd="1" destOrd="0" presId="urn:microsoft.com/office/officeart/2009/3/layout/HorizontalOrganizationChart"/>
    <dgm:cxn modelId="{8C1AACDF-46E1-914C-ACFA-AA154149C7E0}" type="presParOf" srcId="{FAFA550B-A551-D841-B56C-2F2F7A96EB9B}" destId="{ACFBB807-719A-0844-AE20-DC65568B7860}" srcOrd="2" destOrd="0" presId="urn:microsoft.com/office/officeart/2009/3/layout/HorizontalOrganizationChart"/>
    <dgm:cxn modelId="{288AA566-8D22-0C46-92D3-ECE877E73972}" type="presParOf" srcId="{49B4E61C-343E-C744-8375-4EF8A522569D}" destId="{4E570B61-DF95-7A4E-B88E-D28C26B6174D}" srcOrd="2" destOrd="0" presId="urn:microsoft.com/office/officeart/2009/3/layout/HorizontalOrganizationChart"/>
    <dgm:cxn modelId="{4045E9BB-0E34-CB4C-83D3-2CD00E5C5ADF}" type="presParOf" srcId="{49B4E61C-343E-C744-8375-4EF8A522569D}" destId="{5FA56BF0-EF1E-4645-B3E5-988D9472B749}" srcOrd="3" destOrd="0" presId="urn:microsoft.com/office/officeart/2009/3/layout/HorizontalOrganizationChart"/>
    <dgm:cxn modelId="{C5552D68-5BCF-3B4C-8308-FC8EE533D6EF}" type="presParOf" srcId="{5FA56BF0-EF1E-4645-B3E5-988D9472B749}" destId="{4D77878A-9C58-5D41-8892-44067F0508DA}" srcOrd="0" destOrd="0" presId="urn:microsoft.com/office/officeart/2009/3/layout/HorizontalOrganizationChart"/>
    <dgm:cxn modelId="{2C9DE274-F596-7D4A-8BE1-9799374B8359}" type="presParOf" srcId="{4D77878A-9C58-5D41-8892-44067F0508DA}" destId="{2E59380C-7091-E04C-BBD9-050241FFABBA}" srcOrd="0" destOrd="0" presId="urn:microsoft.com/office/officeart/2009/3/layout/HorizontalOrganizationChart"/>
    <dgm:cxn modelId="{3200BC56-4C3C-C445-A494-91228F4844E1}" type="presParOf" srcId="{4D77878A-9C58-5D41-8892-44067F0508DA}" destId="{AD6CAEBC-71FB-8146-B118-5670D21AF5D0}" srcOrd="1" destOrd="0" presId="urn:microsoft.com/office/officeart/2009/3/layout/HorizontalOrganizationChart"/>
    <dgm:cxn modelId="{FE03B9DB-E125-104A-9D86-C3742626E7B4}" type="presParOf" srcId="{5FA56BF0-EF1E-4645-B3E5-988D9472B749}" destId="{113FF013-2259-0041-9B92-AA006E1342DA}" srcOrd="1" destOrd="0" presId="urn:microsoft.com/office/officeart/2009/3/layout/HorizontalOrganizationChart"/>
    <dgm:cxn modelId="{A335C458-9DCA-EE49-AECF-43A25297DEB2}" type="presParOf" srcId="{5FA56BF0-EF1E-4645-B3E5-988D9472B749}" destId="{1FB0AE69-D92A-414B-AF39-4295CDA7CF58}" srcOrd="2" destOrd="0" presId="urn:microsoft.com/office/officeart/2009/3/layout/HorizontalOrganizationChart"/>
    <dgm:cxn modelId="{75590834-48C1-9D40-A132-8DB281A2354F}" type="presParOf" srcId="{8656BE74-2CD8-AF4A-B662-BD5AFCE008DA}" destId="{37EB22C7-9C40-D045-B4DC-7ACC99955D26}" srcOrd="2" destOrd="0" presId="urn:microsoft.com/office/officeart/2009/3/layout/HorizontalOrganizationChart"/>
    <dgm:cxn modelId="{D934E4FC-4050-6C4B-B8F3-982B5A945D82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20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20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20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20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2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2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2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2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2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2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8F480400-1CA3-6D4A-9869-9DB284A21C4C}" type="presOf" srcId="{3FA44A42-E0AE-412C-8071-9A37D30DD567}" destId="{CBD704CC-8D6F-4C39-AFA6-3825EE74A965}" srcOrd="1" destOrd="0" presId="urn:microsoft.com/office/officeart/2009/3/layout/HorizontalOrganizationChart"/>
    <dgm:cxn modelId="{B8CEA508-410C-F549-B1F9-AC14CEFE0D89}" type="presOf" srcId="{3FA44A42-E0AE-412C-8071-9A37D30DD567}" destId="{22C8BBC7-02FA-4EF0-899A-834C1FEE39E3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D9753836-A468-D347-8739-6F8A87BF79E6}" type="presOf" srcId="{57E64457-75B6-40DF-86BF-80888D7FBBC5}" destId="{72A5A8A1-C34D-4CC9-B014-4EDC4C60B5CB}" srcOrd="0" destOrd="0" presId="urn:microsoft.com/office/officeart/2009/3/layout/HorizontalOrganizationChart"/>
    <dgm:cxn modelId="{F691D258-631A-D94A-8782-A9BE104ADA0C}" type="presOf" srcId="{7638F483-EC40-4669-A117-0C6040B4A66B}" destId="{A4529214-DB2D-4B21-8831-F60F2A376559}" srcOrd="1" destOrd="0" presId="urn:microsoft.com/office/officeart/2009/3/layout/HorizontalOrganizationChart"/>
    <dgm:cxn modelId="{5BFE9592-7DF3-2A40-B72C-A6BC68D8FEC4}" type="presOf" srcId="{9AC2E227-803C-4016-BF2C-9291B6CAA290}" destId="{9CD41DA5-A8A9-4189-B933-DCF665F7DF2D}" srcOrd="1" destOrd="0" presId="urn:microsoft.com/office/officeart/2009/3/layout/HorizontalOrganizationChart"/>
    <dgm:cxn modelId="{81EAB19E-6ACD-B640-BCDB-C4CD1BED8660}" type="presOf" srcId="{E2369F6E-DA59-4F6E-BD69-6CAA013A82BE}" destId="{CD82D2C2-9EF5-4CA0-9CEE-9265A38A1F4A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AC3AC3D5-53EE-1B46-A779-C9E8FBD02752}" type="presOf" srcId="{F05BBA42-D7AF-4BA0-8C3F-85B1FE28E48F}" destId="{18DB143D-9E27-4E02-AFA5-F665953CBC10}" srcOrd="0" destOrd="0" presId="urn:microsoft.com/office/officeart/2009/3/layout/HorizontalOrganizationChart"/>
    <dgm:cxn modelId="{61A9A8D6-E1EA-F344-AB31-6B767C9CAEE7}" type="presOf" srcId="{9AC2E227-803C-4016-BF2C-9291B6CAA290}" destId="{2A2AFDF2-2568-44F8-842C-3BFD70D9F2B1}" srcOrd="0" destOrd="0" presId="urn:microsoft.com/office/officeart/2009/3/layout/HorizontalOrganizationChart"/>
    <dgm:cxn modelId="{829C9BD9-F873-F946-BDB9-94EC9ABD840A}" type="presOf" srcId="{7638F483-EC40-4669-A117-0C6040B4A66B}" destId="{86A07B8D-FF15-4EFF-8681-05A46BF1E797}" srcOrd="0" destOrd="0" presId="urn:microsoft.com/office/officeart/2009/3/layout/HorizontalOrganizationChart"/>
    <dgm:cxn modelId="{A36C2DC0-F213-4240-B339-4330B97FDF56}" type="presParOf" srcId="{18DB143D-9E27-4E02-AFA5-F665953CBC10}" destId="{07E01157-B979-4F6B-B892-75DB2A2B8B0F}" srcOrd="0" destOrd="0" presId="urn:microsoft.com/office/officeart/2009/3/layout/HorizontalOrganizationChart"/>
    <dgm:cxn modelId="{6B100EFA-C774-0642-A39B-6C7D9D7EDE18}" type="presParOf" srcId="{07E01157-B979-4F6B-B892-75DB2A2B8B0F}" destId="{F686C23F-604E-4653-B2CB-27DBB6BED631}" srcOrd="0" destOrd="0" presId="urn:microsoft.com/office/officeart/2009/3/layout/HorizontalOrganizationChart"/>
    <dgm:cxn modelId="{3A684517-4BAD-CC48-81C1-DB4F8251E4D1}" type="presParOf" srcId="{F686C23F-604E-4653-B2CB-27DBB6BED631}" destId="{2A2AFDF2-2568-44F8-842C-3BFD70D9F2B1}" srcOrd="0" destOrd="0" presId="urn:microsoft.com/office/officeart/2009/3/layout/HorizontalOrganizationChart"/>
    <dgm:cxn modelId="{68656D6B-DC0D-7542-BE86-E6CEF96E0095}" type="presParOf" srcId="{F686C23F-604E-4653-B2CB-27DBB6BED631}" destId="{9CD41DA5-A8A9-4189-B933-DCF665F7DF2D}" srcOrd="1" destOrd="0" presId="urn:microsoft.com/office/officeart/2009/3/layout/HorizontalOrganizationChart"/>
    <dgm:cxn modelId="{BDD57376-82F9-064C-8098-CF94F0089510}" type="presParOf" srcId="{07E01157-B979-4F6B-B892-75DB2A2B8B0F}" destId="{96876921-77F4-4E08-9148-E99125692808}" srcOrd="1" destOrd="0" presId="urn:microsoft.com/office/officeart/2009/3/layout/HorizontalOrganizationChart"/>
    <dgm:cxn modelId="{28FF4262-2632-DC40-BEAB-67D596A8CF59}" type="presParOf" srcId="{96876921-77F4-4E08-9148-E99125692808}" destId="{CD82D2C2-9EF5-4CA0-9CEE-9265A38A1F4A}" srcOrd="0" destOrd="0" presId="urn:microsoft.com/office/officeart/2009/3/layout/HorizontalOrganizationChart"/>
    <dgm:cxn modelId="{04B71237-83AF-1B42-BABB-8A70A96484A2}" type="presParOf" srcId="{96876921-77F4-4E08-9148-E99125692808}" destId="{9441C830-A66B-4AFB-9252-8069549D4F0A}" srcOrd="1" destOrd="0" presId="urn:microsoft.com/office/officeart/2009/3/layout/HorizontalOrganizationChart"/>
    <dgm:cxn modelId="{9AF7C5EE-68F5-0346-89D5-B7FA3D8F3D21}" type="presParOf" srcId="{9441C830-A66B-4AFB-9252-8069549D4F0A}" destId="{FEAC7974-4462-4948-9F19-4D53C38CC88A}" srcOrd="0" destOrd="0" presId="urn:microsoft.com/office/officeart/2009/3/layout/HorizontalOrganizationChart"/>
    <dgm:cxn modelId="{83454FE2-30A5-734A-A04B-A909D950AECE}" type="presParOf" srcId="{FEAC7974-4462-4948-9F19-4D53C38CC88A}" destId="{22C8BBC7-02FA-4EF0-899A-834C1FEE39E3}" srcOrd="0" destOrd="0" presId="urn:microsoft.com/office/officeart/2009/3/layout/HorizontalOrganizationChart"/>
    <dgm:cxn modelId="{2AB469DC-B015-B746-A086-F995E5E5F42E}" type="presParOf" srcId="{FEAC7974-4462-4948-9F19-4D53C38CC88A}" destId="{CBD704CC-8D6F-4C39-AFA6-3825EE74A965}" srcOrd="1" destOrd="0" presId="urn:microsoft.com/office/officeart/2009/3/layout/HorizontalOrganizationChart"/>
    <dgm:cxn modelId="{5E2D976E-996B-F74F-BE86-E283E6E06608}" type="presParOf" srcId="{9441C830-A66B-4AFB-9252-8069549D4F0A}" destId="{C4FE27A9-6818-468D-8F72-5DEAE64958BC}" srcOrd="1" destOrd="0" presId="urn:microsoft.com/office/officeart/2009/3/layout/HorizontalOrganizationChart"/>
    <dgm:cxn modelId="{9C1D46B4-2C1B-9648-9D26-1D6798E0F8BC}" type="presParOf" srcId="{9441C830-A66B-4AFB-9252-8069549D4F0A}" destId="{B9E24DCA-DEF6-41DD-8228-40542DF88903}" srcOrd="2" destOrd="0" presId="urn:microsoft.com/office/officeart/2009/3/layout/HorizontalOrganizationChart"/>
    <dgm:cxn modelId="{0D5FC694-0041-9E4E-B03C-9614B369D415}" type="presParOf" srcId="{96876921-77F4-4E08-9148-E99125692808}" destId="{72A5A8A1-C34D-4CC9-B014-4EDC4C60B5CB}" srcOrd="2" destOrd="0" presId="urn:microsoft.com/office/officeart/2009/3/layout/HorizontalOrganizationChart"/>
    <dgm:cxn modelId="{D491D3B7-6A9E-5846-B7F4-381D3B8C7471}" type="presParOf" srcId="{96876921-77F4-4E08-9148-E99125692808}" destId="{99464D45-2B22-432F-8F6C-3394CEC310A7}" srcOrd="3" destOrd="0" presId="urn:microsoft.com/office/officeart/2009/3/layout/HorizontalOrganizationChart"/>
    <dgm:cxn modelId="{BD4EBF46-1DF2-B94A-B42D-FF750D33FC13}" type="presParOf" srcId="{99464D45-2B22-432F-8F6C-3394CEC310A7}" destId="{7EEFA05D-0146-474D-BB41-35A44BBAC0EB}" srcOrd="0" destOrd="0" presId="urn:microsoft.com/office/officeart/2009/3/layout/HorizontalOrganizationChart"/>
    <dgm:cxn modelId="{E9B7239E-F82C-234B-BEAF-1D22E8BC82F4}" type="presParOf" srcId="{7EEFA05D-0146-474D-BB41-35A44BBAC0EB}" destId="{86A07B8D-FF15-4EFF-8681-05A46BF1E797}" srcOrd="0" destOrd="0" presId="urn:microsoft.com/office/officeart/2009/3/layout/HorizontalOrganizationChart"/>
    <dgm:cxn modelId="{653ECC43-C0C1-3641-93FA-89D72D47F869}" type="presParOf" srcId="{7EEFA05D-0146-474D-BB41-35A44BBAC0EB}" destId="{A4529214-DB2D-4B21-8831-F60F2A376559}" srcOrd="1" destOrd="0" presId="urn:microsoft.com/office/officeart/2009/3/layout/HorizontalOrganizationChart"/>
    <dgm:cxn modelId="{C89802C7-725B-4746-98CD-3E8DDF015589}" type="presParOf" srcId="{99464D45-2B22-432F-8F6C-3394CEC310A7}" destId="{4C9D6515-EA4F-4DBF-A8FE-0711C70136B1}" srcOrd="1" destOrd="0" presId="urn:microsoft.com/office/officeart/2009/3/layout/HorizontalOrganizationChart"/>
    <dgm:cxn modelId="{DA509B9C-CCC2-9946-ABC0-E41B17ADF699}" type="presParOf" srcId="{99464D45-2B22-432F-8F6C-3394CEC310A7}" destId="{686779DB-34D3-4F60-84B6-A35826FF3C2A}" srcOrd="2" destOrd="0" presId="urn:microsoft.com/office/officeart/2009/3/layout/HorizontalOrganizationChart"/>
    <dgm:cxn modelId="{EDFB83B4-D454-0648-8783-D464069A4967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2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2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2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2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2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2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BFF5C106-EF94-8340-8A3D-726E59543A89}" type="presOf" srcId="{9AC2E227-803C-4016-BF2C-9291B6CAA290}" destId="{9CD41DA5-A8A9-4189-B933-DCF665F7DF2D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9196F32E-C48C-5646-813A-80DF328AE018}" type="presOf" srcId="{7638F483-EC40-4669-A117-0C6040B4A66B}" destId="{86A07B8D-FF15-4EFF-8681-05A46BF1E797}" srcOrd="0" destOrd="0" presId="urn:microsoft.com/office/officeart/2009/3/layout/HorizontalOrganizationChart"/>
    <dgm:cxn modelId="{52031156-9B65-B34E-99E8-0B70C985F163}" type="presOf" srcId="{3FA44A42-E0AE-412C-8071-9A37D30DD567}" destId="{22C8BBC7-02FA-4EF0-899A-834C1FEE39E3}" srcOrd="0" destOrd="0" presId="urn:microsoft.com/office/officeart/2009/3/layout/HorizontalOrganizationChart"/>
    <dgm:cxn modelId="{1659BE5E-7993-8048-8DD8-8B90AC6548B1}" type="presOf" srcId="{F05BBA42-D7AF-4BA0-8C3F-85B1FE28E48F}" destId="{18DB143D-9E27-4E02-AFA5-F665953CBC10}" srcOrd="0" destOrd="0" presId="urn:microsoft.com/office/officeart/2009/3/layout/HorizontalOrganizationChart"/>
    <dgm:cxn modelId="{E0881261-5FE5-EB47-B2E9-63EC0D79087F}" type="presOf" srcId="{3FA44A42-E0AE-412C-8071-9A37D30DD567}" destId="{CBD704CC-8D6F-4C39-AFA6-3825EE74A965}" srcOrd="1" destOrd="0" presId="urn:microsoft.com/office/officeart/2009/3/layout/HorizontalOrganizationChart"/>
    <dgm:cxn modelId="{3220A38B-7199-3940-92F3-7F6207F92829}" type="presOf" srcId="{7638F483-EC40-4669-A117-0C6040B4A66B}" destId="{A4529214-DB2D-4B21-8831-F60F2A376559}" srcOrd="1" destOrd="0" presId="urn:microsoft.com/office/officeart/2009/3/layout/HorizontalOrganizationChart"/>
    <dgm:cxn modelId="{151D188F-B4BC-0D47-A648-097D894EE002}" type="presOf" srcId="{57E64457-75B6-40DF-86BF-80888D7FBBC5}" destId="{72A5A8A1-C34D-4CC9-B014-4EDC4C60B5CB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6DA479C0-55C1-0D43-99B6-6295D48FC266}" type="presOf" srcId="{9AC2E227-803C-4016-BF2C-9291B6CAA290}" destId="{2A2AFDF2-2568-44F8-842C-3BFD70D9F2B1}" srcOrd="0" destOrd="0" presId="urn:microsoft.com/office/officeart/2009/3/layout/HorizontalOrganizationChart"/>
    <dgm:cxn modelId="{645F16E2-0B39-064C-A765-3B379B810388}" type="presOf" srcId="{E2369F6E-DA59-4F6E-BD69-6CAA013A82BE}" destId="{CD82D2C2-9EF5-4CA0-9CEE-9265A38A1F4A}" srcOrd="0" destOrd="0" presId="urn:microsoft.com/office/officeart/2009/3/layout/HorizontalOrganizationChart"/>
    <dgm:cxn modelId="{766E1AE1-34B8-6644-BC22-655644C28795}" type="presParOf" srcId="{18DB143D-9E27-4E02-AFA5-F665953CBC10}" destId="{07E01157-B979-4F6B-B892-75DB2A2B8B0F}" srcOrd="0" destOrd="0" presId="urn:microsoft.com/office/officeart/2009/3/layout/HorizontalOrganizationChart"/>
    <dgm:cxn modelId="{9E283E83-669C-7D4C-BF17-A7A271648B28}" type="presParOf" srcId="{07E01157-B979-4F6B-B892-75DB2A2B8B0F}" destId="{F686C23F-604E-4653-B2CB-27DBB6BED631}" srcOrd="0" destOrd="0" presId="urn:microsoft.com/office/officeart/2009/3/layout/HorizontalOrganizationChart"/>
    <dgm:cxn modelId="{91CB1787-E3AE-E04C-ADC4-1A69CFA4B536}" type="presParOf" srcId="{F686C23F-604E-4653-B2CB-27DBB6BED631}" destId="{2A2AFDF2-2568-44F8-842C-3BFD70D9F2B1}" srcOrd="0" destOrd="0" presId="urn:microsoft.com/office/officeart/2009/3/layout/HorizontalOrganizationChart"/>
    <dgm:cxn modelId="{3AE6D69F-BD59-984C-A820-37ED96B1FF17}" type="presParOf" srcId="{F686C23F-604E-4653-B2CB-27DBB6BED631}" destId="{9CD41DA5-A8A9-4189-B933-DCF665F7DF2D}" srcOrd="1" destOrd="0" presId="urn:microsoft.com/office/officeart/2009/3/layout/HorizontalOrganizationChart"/>
    <dgm:cxn modelId="{90DF5E10-1AD4-9848-8EFA-77113C03ED35}" type="presParOf" srcId="{07E01157-B979-4F6B-B892-75DB2A2B8B0F}" destId="{96876921-77F4-4E08-9148-E99125692808}" srcOrd="1" destOrd="0" presId="urn:microsoft.com/office/officeart/2009/3/layout/HorizontalOrganizationChart"/>
    <dgm:cxn modelId="{8FA64A3C-F160-5A4B-A35B-A1369972D808}" type="presParOf" srcId="{96876921-77F4-4E08-9148-E99125692808}" destId="{CD82D2C2-9EF5-4CA0-9CEE-9265A38A1F4A}" srcOrd="0" destOrd="0" presId="urn:microsoft.com/office/officeart/2009/3/layout/HorizontalOrganizationChart"/>
    <dgm:cxn modelId="{E59B7C27-CA52-3247-99F9-A3C818A93A76}" type="presParOf" srcId="{96876921-77F4-4E08-9148-E99125692808}" destId="{9441C830-A66B-4AFB-9252-8069549D4F0A}" srcOrd="1" destOrd="0" presId="urn:microsoft.com/office/officeart/2009/3/layout/HorizontalOrganizationChart"/>
    <dgm:cxn modelId="{0209FBF7-F8C0-6C41-8B45-269CDCF8A227}" type="presParOf" srcId="{9441C830-A66B-4AFB-9252-8069549D4F0A}" destId="{FEAC7974-4462-4948-9F19-4D53C38CC88A}" srcOrd="0" destOrd="0" presId="urn:microsoft.com/office/officeart/2009/3/layout/HorizontalOrganizationChart"/>
    <dgm:cxn modelId="{3FCFDA19-96E8-3448-948D-8BA5E4691103}" type="presParOf" srcId="{FEAC7974-4462-4948-9F19-4D53C38CC88A}" destId="{22C8BBC7-02FA-4EF0-899A-834C1FEE39E3}" srcOrd="0" destOrd="0" presId="urn:microsoft.com/office/officeart/2009/3/layout/HorizontalOrganizationChart"/>
    <dgm:cxn modelId="{B05C9F35-2374-9546-88BF-782F7A14AEFB}" type="presParOf" srcId="{FEAC7974-4462-4948-9F19-4D53C38CC88A}" destId="{CBD704CC-8D6F-4C39-AFA6-3825EE74A965}" srcOrd="1" destOrd="0" presId="urn:microsoft.com/office/officeart/2009/3/layout/HorizontalOrganizationChart"/>
    <dgm:cxn modelId="{6C4F94BE-9521-F848-9D6F-E8C819260F7D}" type="presParOf" srcId="{9441C830-A66B-4AFB-9252-8069549D4F0A}" destId="{C4FE27A9-6818-468D-8F72-5DEAE64958BC}" srcOrd="1" destOrd="0" presId="urn:microsoft.com/office/officeart/2009/3/layout/HorizontalOrganizationChart"/>
    <dgm:cxn modelId="{C4AA4708-01F4-2043-BCBE-AB4649E4CFB5}" type="presParOf" srcId="{9441C830-A66B-4AFB-9252-8069549D4F0A}" destId="{B9E24DCA-DEF6-41DD-8228-40542DF88903}" srcOrd="2" destOrd="0" presId="urn:microsoft.com/office/officeart/2009/3/layout/HorizontalOrganizationChart"/>
    <dgm:cxn modelId="{3DE572B7-4255-A74D-AF7A-75477A2CB2A6}" type="presParOf" srcId="{96876921-77F4-4E08-9148-E99125692808}" destId="{72A5A8A1-C34D-4CC9-B014-4EDC4C60B5CB}" srcOrd="2" destOrd="0" presId="urn:microsoft.com/office/officeart/2009/3/layout/HorizontalOrganizationChart"/>
    <dgm:cxn modelId="{A005579E-E920-4B42-9DE5-6CEC65CD48F0}" type="presParOf" srcId="{96876921-77F4-4E08-9148-E99125692808}" destId="{99464D45-2B22-432F-8F6C-3394CEC310A7}" srcOrd="3" destOrd="0" presId="urn:microsoft.com/office/officeart/2009/3/layout/HorizontalOrganizationChart"/>
    <dgm:cxn modelId="{D7B14CE0-FA5B-9847-8A5F-3E32A1BC89E3}" type="presParOf" srcId="{99464D45-2B22-432F-8F6C-3394CEC310A7}" destId="{7EEFA05D-0146-474D-BB41-35A44BBAC0EB}" srcOrd="0" destOrd="0" presId="urn:microsoft.com/office/officeart/2009/3/layout/HorizontalOrganizationChart"/>
    <dgm:cxn modelId="{F25E75A9-34CF-2049-9634-98BD73F3A4E1}" type="presParOf" srcId="{7EEFA05D-0146-474D-BB41-35A44BBAC0EB}" destId="{86A07B8D-FF15-4EFF-8681-05A46BF1E797}" srcOrd="0" destOrd="0" presId="urn:microsoft.com/office/officeart/2009/3/layout/HorizontalOrganizationChart"/>
    <dgm:cxn modelId="{A82E1E8D-E2CB-7A43-9FB8-AAF5760AF091}" type="presParOf" srcId="{7EEFA05D-0146-474D-BB41-35A44BBAC0EB}" destId="{A4529214-DB2D-4B21-8831-F60F2A376559}" srcOrd="1" destOrd="0" presId="urn:microsoft.com/office/officeart/2009/3/layout/HorizontalOrganizationChart"/>
    <dgm:cxn modelId="{257A4ADE-DBA0-F94C-A394-68B2C3683394}" type="presParOf" srcId="{99464D45-2B22-432F-8F6C-3394CEC310A7}" destId="{4C9D6515-EA4F-4DBF-A8FE-0711C70136B1}" srcOrd="1" destOrd="0" presId="urn:microsoft.com/office/officeart/2009/3/layout/HorizontalOrganizationChart"/>
    <dgm:cxn modelId="{13D21EE3-5EDB-754A-87E5-F35A4F5A3106}" type="presParOf" srcId="{99464D45-2B22-432F-8F6C-3394CEC310A7}" destId="{686779DB-34D3-4F60-84B6-A35826FF3C2A}" srcOrd="2" destOrd="0" presId="urn:microsoft.com/office/officeart/2009/3/layout/HorizontalOrganizationChart"/>
    <dgm:cxn modelId="{98782257-E52B-8548-8A0A-EE0B1CDFAEB3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2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2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2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2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2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2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DCD25D3C-79F3-3E48-AE1B-D99B76B34EA9}" type="presOf" srcId="{3FA44A42-E0AE-412C-8071-9A37D30DD567}" destId="{CBD704CC-8D6F-4C39-AFA6-3825EE74A965}" srcOrd="1" destOrd="0" presId="urn:microsoft.com/office/officeart/2009/3/layout/HorizontalOrganizationChart"/>
    <dgm:cxn modelId="{452FCC3C-6D65-AB4B-BE57-3BF36F70D4D7}" type="presOf" srcId="{57E64457-75B6-40DF-86BF-80888D7FBBC5}" destId="{72A5A8A1-C34D-4CC9-B014-4EDC4C60B5CB}" srcOrd="0" destOrd="0" presId="urn:microsoft.com/office/officeart/2009/3/layout/HorizontalOrganizationChart"/>
    <dgm:cxn modelId="{4A816E46-D588-394B-B7F2-3A21C7DD03C1}" type="presOf" srcId="{9AC2E227-803C-4016-BF2C-9291B6CAA290}" destId="{2A2AFDF2-2568-44F8-842C-3BFD70D9F2B1}" srcOrd="0" destOrd="0" presId="urn:microsoft.com/office/officeart/2009/3/layout/HorizontalOrganizationChart"/>
    <dgm:cxn modelId="{EB1B5749-689B-1540-83B2-F010C899BFD3}" type="presOf" srcId="{7638F483-EC40-4669-A117-0C6040B4A66B}" destId="{A4529214-DB2D-4B21-8831-F60F2A376559}" srcOrd="1" destOrd="0" presId="urn:microsoft.com/office/officeart/2009/3/layout/HorizontalOrganizationChart"/>
    <dgm:cxn modelId="{FCBE2976-66D8-0B45-98B4-E226F233715C}" type="presOf" srcId="{7638F483-EC40-4669-A117-0C6040B4A66B}" destId="{86A07B8D-FF15-4EFF-8681-05A46BF1E797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537A8FA9-259D-9241-A5E7-2F0BC0F36053}" type="presOf" srcId="{F05BBA42-D7AF-4BA0-8C3F-85B1FE28E48F}" destId="{18DB143D-9E27-4E02-AFA5-F665953CBC10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FB9F1AE-B181-8A4E-B59E-7C6FC1C67ABA}" type="presOf" srcId="{9AC2E227-803C-4016-BF2C-9291B6CAA290}" destId="{9CD41DA5-A8A9-4189-B933-DCF665F7DF2D}" srcOrd="1" destOrd="0" presId="urn:microsoft.com/office/officeart/2009/3/layout/HorizontalOrganizationChart"/>
    <dgm:cxn modelId="{243A95C0-A7E7-8146-9946-7EB416B7817E}" type="presOf" srcId="{E2369F6E-DA59-4F6E-BD69-6CAA013A82BE}" destId="{CD82D2C2-9EF5-4CA0-9CEE-9265A38A1F4A}" srcOrd="0" destOrd="0" presId="urn:microsoft.com/office/officeart/2009/3/layout/HorizontalOrganizationChart"/>
    <dgm:cxn modelId="{19313AEE-D184-0A46-8269-10C322CE2CB9}" type="presOf" srcId="{3FA44A42-E0AE-412C-8071-9A37D30DD567}" destId="{22C8BBC7-02FA-4EF0-899A-834C1FEE39E3}" srcOrd="0" destOrd="0" presId="urn:microsoft.com/office/officeart/2009/3/layout/HorizontalOrganizationChart"/>
    <dgm:cxn modelId="{9C8E3C33-EBBD-044C-9141-66B1E92E656A}" type="presParOf" srcId="{18DB143D-9E27-4E02-AFA5-F665953CBC10}" destId="{07E01157-B979-4F6B-B892-75DB2A2B8B0F}" srcOrd="0" destOrd="0" presId="urn:microsoft.com/office/officeart/2009/3/layout/HorizontalOrganizationChart"/>
    <dgm:cxn modelId="{CF65F7B8-441C-A843-9DBC-3BF5A8BA9387}" type="presParOf" srcId="{07E01157-B979-4F6B-B892-75DB2A2B8B0F}" destId="{F686C23F-604E-4653-B2CB-27DBB6BED631}" srcOrd="0" destOrd="0" presId="urn:microsoft.com/office/officeart/2009/3/layout/HorizontalOrganizationChart"/>
    <dgm:cxn modelId="{7C3FE42E-5E4A-4840-8A62-26C0237955F7}" type="presParOf" srcId="{F686C23F-604E-4653-B2CB-27DBB6BED631}" destId="{2A2AFDF2-2568-44F8-842C-3BFD70D9F2B1}" srcOrd="0" destOrd="0" presId="urn:microsoft.com/office/officeart/2009/3/layout/HorizontalOrganizationChart"/>
    <dgm:cxn modelId="{726F7E3B-77EE-E64A-916C-0D8936B0E0FF}" type="presParOf" srcId="{F686C23F-604E-4653-B2CB-27DBB6BED631}" destId="{9CD41DA5-A8A9-4189-B933-DCF665F7DF2D}" srcOrd="1" destOrd="0" presId="urn:microsoft.com/office/officeart/2009/3/layout/HorizontalOrganizationChart"/>
    <dgm:cxn modelId="{568AE69E-92F6-544A-A35B-02C3D40B105B}" type="presParOf" srcId="{07E01157-B979-4F6B-B892-75DB2A2B8B0F}" destId="{96876921-77F4-4E08-9148-E99125692808}" srcOrd="1" destOrd="0" presId="urn:microsoft.com/office/officeart/2009/3/layout/HorizontalOrganizationChart"/>
    <dgm:cxn modelId="{F4B44DAD-3F6E-2A44-81D2-727D4E808675}" type="presParOf" srcId="{96876921-77F4-4E08-9148-E99125692808}" destId="{CD82D2C2-9EF5-4CA0-9CEE-9265A38A1F4A}" srcOrd="0" destOrd="0" presId="urn:microsoft.com/office/officeart/2009/3/layout/HorizontalOrganizationChart"/>
    <dgm:cxn modelId="{26DB1D59-5FBD-9A4D-BDFE-A5B70F714E2D}" type="presParOf" srcId="{96876921-77F4-4E08-9148-E99125692808}" destId="{9441C830-A66B-4AFB-9252-8069549D4F0A}" srcOrd="1" destOrd="0" presId="urn:microsoft.com/office/officeart/2009/3/layout/HorizontalOrganizationChart"/>
    <dgm:cxn modelId="{E564C11F-64D4-8B45-B047-13F011F34768}" type="presParOf" srcId="{9441C830-A66B-4AFB-9252-8069549D4F0A}" destId="{FEAC7974-4462-4948-9F19-4D53C38CC88A}" srcOrd="0" destOrd="0" presId="urn:microsoft.com/office/officeart/2009/3/layout/HorizontalOrganizationChart"/>
    <dgm:cxn modelId="{DBAB2F44-8A3D-C94C-9C1D-049C485BA3AE}" type="presParOf" srcId="{FEAC7974-4462-4948-9F19-4D53C38CC88A}" destId="{22C8BBC7-02FA-4EF0-899A-834C1FEE39E3}" srcOrd="0" destOrd="0" presId="urn:microsoft.com/office/officeart/2009/3/layout/HorizontalOrganizationChart"/>
    <dgm:cxn modelId="{DD9D2EB3-3775-7647-9D2D-B1798C0C4AFF}" type="presParOf" srcId="{FEAC7974-4462-4948-9F19-4D53C38CC88A}" destId="{CBD704CC-8D6F-4C39-AFA6-3825EE74A965}" srcOrd="1" destOrd="0" presId="urn:microsoft.com/office/officeart/2009/3/layout/HorizontalOrganizationChart"/>
    <dgm:cxn modelId="{D59A5241-1178-694C-B496-9808E22CB1FC}" type="presParOf" srcId="{9441C830-A66B-4AFB-9252-8069549D4F0A}" destId="{C4FE27A9-6818-468D-8F72-5DEAE64958BC}" srcOrd="1" destOrd="0" presId="urn:microsoft.com/office/officeart/2009/3/layout/HorizontalOrganizationChart"/>
    <dgm:cxn modelId="{59A010D8-154A-3348-8B4B-E29BA9A43979}" type="presParOf" srcId="{9441C830-A66B-4AFB-9252-8069549D4F0A}" destId="{B9E24DCA-DEF6-41DD-8228-40542DF88903}" srcOrd="2" destOrd="0" presId="urn:microsoft.com/office/officeart/2009/3/layout/HorizontalOrganizationChart"/>
    <dgm:cxn modelId="{7D1BA75A-EEFF-C240-B64E-B24AFD099E2A}" type="presParOf" srcId="{96876921-77F4-4E08-9148-E99125692808}" destId="{72A5A8A1-C34D-4CC9-B014-4EDC4C60B5CB}" srcOrd="2" destOrd="0" presId="urn:microsoft.com/office/officeart/2009/3/layout/HorizontalOrganizationChart"/>
    <dgm:cxn modelId="{D013D410-66B5-6E46-9DE8-66417352455E}" type="presParOf" srcId="{96876921-77F4-4E08-9148-E99125692808}" destId="{99464D45-2B22-432F-8F6C-3394CEC310A7}" srcOrd="3" destOrd="0" presId="urn:microsoft.com/office/officeart/2009/3/layout/HorizontalOrganizationChart"/>
    <dgm:cxn modelId="{A25D177B-CD98-5246-869B-85C79EB1F9AD}" type="presParOf" srcId="{99464D45-2B22-432F-8F6C-3394CEC310A7}" destId="{7EEFA05D-0146-474D-BB41-35A44BBAC0EB}" srcOrd="0" destOrd="0" presId="urn:microsoft.com/office/officeart/2009/3/layout/HorizontalOrganizationChart"/>
    <dgm:cxn modelId="{5EAC4FCD-DED3-324A-B7D9-54566E228481}" type="presParOf" srcId="{7EEFA05D-0146-474D-BB41-35A44BBAC0EB}" destId="{86A07B8D-FF15-4EFF-8681-05A46BF1E797}" srcOrd="0" destOrd="0" presId="urn:microsoft.com/office/officeart/2009/3/layout/HorizontalOrganizationChart"/>
    <dgm:cxn modelId="{C009B35B-1135-EA42-AE41-9A2F3366403F}" type="presParOf" srcId="{7EEFA05D-0146-474D-BB41-35A44BBAC0EB}" destId="{A4529214-DB2D-4B21-8831-F60F2A376559}" srcOrd="1" destOrd="0" presId="urn:microsoft.com/office/officeart/2009/3/layout/HorizontalOrganizationChart"/>
    <dgm:cxn modelId="{C06A0B80-7918-ED43-9670-73DFB2317138}" type="presParOf" srcId="{99464D45-2B22-432F-8F6C-3394CEC310A7}" destId="{4C9D6515-EA4F-4DBF-A8FE-0711C70136B1}" srcOrd="1" destOrd="0" presId="urn:microsoft.com/office/officeart/2009/3/layout/HorizontalOrganizationChart"/>
    <dgm:cxn modelId="{972FE0EC-239F-D14F-AF20-F37FA825C1C9}" type="presParOf" srcId="{99464D45-2B22-432F-8F6C-3394CEC310A7}" destId="{686779DB-34D3-4F60-84B6-A35826FF3C2A}" srcOrd="2" destOrd="0" presId="urn:microsoft.com/office/officeart/2009/3/layout/HorizontalOrganizationChart"/>
    <dgm:cxn modelId="{CCE36309-4BA0-7440-8634-FA4B2965A590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2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2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2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2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2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2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4D757316-3FD5-1A4D-9D65-D7DA4EF773BF}" type="presOf" srcId="{E2369F6E-DA59-4F6E-BD69-6CAA013A82BE}" destId="{CD82D2C2-9EF5-4CA0-9CEE-9265A38A1F4A}" srcOrd="0" destOrd="0" presId="urn:microsoft.com/office/officeart/2009/3/layout/HorizontalOrganizationChart"/>
    <dgm:cxn modelId="{2CC6CC37-6A95-1C41-8678-BA31125597F1}" type="presOf" srcId="{57E64457-75B6-40DF-86BF-80888D7FBBC5}" destId="{72A5A8A1-C34D-4CC9-B014-4EDC4C60B5CB}" srcOrd="0" destOrd="0" presId="urn:microsoft.com/office/officeart/2009/3/layout/HorizontalOrganizationChart"/>
    <dgm:cxn modelId="{6E18724F-2A15-8F4C-896E-BE4774C1808E}" type="presOf" srcId="{7638F483-EC40-4669-A117-0C6040B4A66B}" destId="{A4529214-DB2D-4B21-8831-F60F2A376559}" srcOrd="1" destOrd="0" presId="urn:microsoft.com/office/officeart/2009/3/layout/HorizontalOrganizationChart"/>
    <dgm:cxn modelId="{F4509154-25CD-3646-BD3B-4D46FCE457FB}" type="presOf" srcId="{F05BBA42-D7AF-4BA0-8C3F-85B1FE28E48F}" destId="{18DB143D-9E27-4E02-AFA5-F665953CBC10}" srcOrd="0" destOrd="0" presId="urn:microsoft.com/office/officeart/2009/3/layout/HorizontalOrganizationChart"/>
    <dgm:cxn modelId="{62289673-9D8E-B640-A1F9-8D4A210759B8}" type="presOf" srcId="{3FA44A42-E0AE-412C-8071-9A37D30DD567}" destId="{22C8BBC7-02FA-4EF0-899A-834C1FEE39E3}" srcOrd="0" destOrd="0" presId="urn:microsoft.com/office/officeart/2009/3/layout/HorizontalOrganizationChart"/>
    <dgm:cxn modelId="{F28A8D99-4F76-2D4D-804A-4F9A855D6878}" type="presOf" srcId="{9AC2E227-803C-4016-BF2C-9291B6CAA290}" destId="{9CD41DA5-A8A9-4189-B933-DCF665F7DF2D}" srcOrd="1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8C9723A8-DB3E-6F4F-8A29-2E43EAC0B0BA}" type="presOf" srcId="{3FA44A42-E0AE-412C-8071-9A37D30DD567}" destId="{CBD704CC-8D6F-4C39-AFA6-3825EE74A965}" srcOrd="1" destOrd="0" presId="urn:microsoft.com/office/officeart/2009/3/layout/HorizontalOrganizationChart"/>
    <dgm:cxn modelId="{8729CFA8-218B-2745-8F0C-D124FD4562FB}" type="presOf" srcId="{9AC2E227-803C-4016-BF2C-9291B6CAA290}" destId="{2A2AFDF2-2568-44F8-842C-3BFD70D9F2B1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50DABAC9-BBAF-9448-8A89-9AD9345F381C}" type="presOf" srcId="{7638F483-EC40-4669-A117-0C6040B4A66B}" destId="{86A07B8D-FF15-4EFF-8681-05A46BF1E797}" srcOrd="0" destOrd="0" presId="urn:microsoft.com/office/officeart/2009/3/layout/HorizontalOrganizationChart"/>
    <dgm:cxn modelId="{145CD031-7A55-434F-96FB-3F866EEB189B}" type="presParOf" srcId="{18DB143D-9E27-4E02-AFA5-F665953CBC10}" destId="{07E01157-B979-4F6B-B892-75DB2A2B8B0F}" srcOrd="0" destOrd="0" presId="urn:microsoft.com/office/officeart/2009/3/layout/HorizontalOrganizationChart"/>
    <dgm:cxn modelId="{377B47DE-2A89-FD40-961C-B17AE8F6E2A5}" type="presParOf" srcId="{07E01157-B979-4F6B-B892-75DB2A2B8B0F}" destId="{F686C23F-604E-4653-B2CB-27DBB6BED631}" srcOrd="0" destOrd="0" presId="urn:microsoft.com/office/officeart/2009/3/layout/HorizontalOrganizationChart"/>
    <dgm:cxn modelId="{814911BC-A122-9B4B-87D0-AF11CB36581D}" type="presParOf" srcId="{F686C23F-604E-4653-B2CB-27DBB6BED631}" destId="{2A2AFDF2-2568-44F8-842C-3BFD70D9F2B1}" srcOrd="0" destOrd="0" presId="urn:microsoft.com/office/officeart/2009/3/layout/HorizontalOrganizationChart"/>
    <dgm:cxn modelId="{17233D75-8CA3-8548-A28B-89D1DE87FBAC}" type="presParOf" srcId="{F686C23F-604E-4653-B2CB-27DBB6BED631}" destId="{9CD41DA5-A8A9-4189-B933-DCF665F7DF2D}" srcOrd="1" destOrd="0" presId="urn:microsoft.com/office/officeart/2009/3/layout/HorizontalOrganizationChart"/>
    <dgm:cxn modelId="{6D0CBAC7-B190-9B43-BF0D-5A3CAE840E63}" type="presParOf" srcId="{07E01157-B979-4F6B-B892-75DB2A2B8B0F}" destId="{96876921-77F4-4E08-9148-E99125692808}" srcOrd="1" destOrd="0" presId="urn:microsoft.com/office/officeart/2009/3/layout/HorizontalOrganizationChart"/>
    <dgm:cxn modelId="{1316D080-AA0C-8243-A637-3798A82EE8CB}" type="presParOf" srcId="{96876921-77F4-4E08-9148-E99125692808}" destId="{CD82D2C2-9EF5-4CA0-9CEE-9265A38A1F4A}" srcOrd="0" destOrd="0" presId="urn:microsoft.com/office/officeart/2009/3/layout/HorizontalOrganizationChart"/>
    <dgm:cxn modelId="{3B58F4DD-14F4-BC40-9647-A570B742E36D}" type="presParOf" srcId="{96876921-77F4-4E08-9148-E99125692808}" destId="{9441C830-A66B-4AFB-9252-8069549D4F0A}" srcOrd="1" destOrd="0" presId="urn:microsoft.com/office/officeart/2009/3/layout/HorizontalOrganizationChart"/>
    <dgm:cxn modelId="{EC161FC2-751A-2E4F-AA24-E3B8B8190081}" type="presParOf" srcId="{9441C830-A66B-4AFB-9252-8069549D4F0A}" destId="{FEAC7974-4462-4948-9F19-4D53C38CC88A}" srcOrd="0" destOrd="0" presId="urn:microsoft.com/office/officeart/2009/3/layout/HorizontalOrganizationChart"/>
    <dgm:cxn modelId="{47C4E977-6A4B-9944-A29C-B460F5993C52}" type="presParOf" srcId="{FEAC7974-4462-4948-9F19-4D53C38CC88A}" destId="{22C8BBC7-02FA-4EF0-899A-834C1FEE39E3}" srcOrd="0" destOrd="0" presId="urn:microsoft.com/office/officeart/2009/3/layout/HorizontalOrganizationChart"/>
    <dgm:cxn modelId="{8467BB93-571E-D547-97B4-0E656C1861A0}" type="presParOf" srcId="{FEAC7974-4462-4948-9F19-4D53C38CC88A}" destId="{CBD704CC-8D6F-4C39-AFA6-3825EE74A965}" srcOrd="1" destOrd="0" presId="urn:microsoft.com/office/officeart/2009/3/layout/HorizontalOrganizationChart"/>
    <dgm:cxn modelId="{0D735BC8-003E-BD47-B189-7D2EC54078AD}" type="presParOf" srcId="{9441C830-A66B-4AFB-9252-8069549D4F0A}" destId="{C4FE27A9-6818-468D-8F72-5DEAE64958BC}" srcOrd="1" destOrd="0" presId="urn:microsoft.com/office/officeart/2009/3/layout/HorizontalOrganizationChart"/>
    <dgm:cxn modelId="{6B21DD2F-2145-8644-B893-9B6F576F706F}" type="presParOf" srcId="{9441C830-A66B-4AFB-9252-8069549D4F0A}" destId="{B9E24DCA-DEF6-41DD-8228-40542DF88903}" srcOrd="2" destOrd="0" presId="urn:microsoft.com/office/officeart/2009/3/layout/HorizontalOrganizationChart"/>
    <dgm:cxn modelId="{48547469-924B-4142-B575-87532A0FD7DF}" type="presParOf" srcId="{96876921-77F4-4E08-9148-E99125692808}" destId="{72A5A8A1-C34D-4CC9-B014-4EDC4C60B5CB}" srcOrd="2" destOrd="0" presId="urn:microsoft.com/office/officeart/2009/3/layout/HorizontalOrganizationChart"/>
    <dgm:cxn modelId="{1596D459-041C-E84B-BE57-637E5C277E32}" type="presParOf" srcId="{96876921-77F4-4E08-9148-E99125692808}" destId="{99464D45-2B22-432F-8F6C-3394CEC310A7}" srcOrd="3" destOrd="0" presId="urn:microsoft.com/office/officeart/2009/3/layout/HorizontalOrganizationChart"/>
    <dgm:cxn modelId="{17A94C8A-7FC6-6A4D-8176-1C6901D21B4C}" type="presParOf" srcId="{99464D45-2B22-432F-8F6C-3394CEC310A7}" destId="{7EEFA05D-0146-474D-BB41-35A44BBAC0EB}" srcOrd="0" destOrd="0" presId="urn:microsoft.com/office/officeart/2009/3/layout/HorizontalOrganizationChart"/>
    <dgm:cxn modelId="{317B7922-9F4D-8049-90D7-585CC9037749}" type="presParOf" srcId="{7EEFA05D-0146-474D-BB41-35A44BBAC0EB}" destId="{86A07B8D-FF15-4EFF-8681-05A46BF1E797}" srcOrd="0" destOrd="0" presId="urn:microsoft.com/office/officeart/2009/3/layout/HorizontalOrganizationChart"/>
    <dgm:cxn modelId="{36455A14-BA99-9F45-BF6D-CB803E8A8306}" type="presParOf" srcId="{7EEFA05D-0146-474D-BB41-35A44BBAC0EB}" destId="{A4529214-DB2D-4B21-8831-F60F2A376559}" srcOrd="1" destOrd="0" presId="urn:microsoft.com/office/officeart/2009/3/layout/HorizontalOrganizationChart"/>
    <dgm:cxn modelId="{D1FA8692-A4F2-8C4B-A667-B24427C88E31}" type="presParOf" srcId="{99464D45-2B22-432F-8F6C-3394CEC310A7}" destId="{4C9D6515-EA4F-4DBF-A8FE-0711C70136B1}" srcOrd="1" destOrd="0" presId="urn:microsoft.com/office/officeart/2009/3/layout/HorizontalOrganizationChart"/>
    <dgm:cxn modelId="{599DDD8D-101B-2B4F-87AE-0B82EF959232}" type="presParOf" srcId="{99464D45-2B22-432F-8F6C-3394CEC310A7}" destId="{686779DB-34D3-4F60-84B6-A35826FF3C2A}" srcOrd="2" destOrd="0" presId="urn:microsoft.com/office/officeart/2009/3/layout/HorizontalOrganizationChart"/>
    <dgm:cxn modelId="{13BB3399-CEE7-0048-BF7E-A32C151304E3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2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2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2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2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2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2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474E4208-B3B9-3F48-A9F7-228BE873324C}" type="presOf" srcId="{7638F483-EC40-4669-A117-0C6040B4A66B}" destId="{86A07B8D-FF15-4EFF-8681-05A46BF1E797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7FE62A16-D88E-634B-8A80-DA8EBE84C2F5}" type="presOf" srcId="{9AC2E227-803C-4016-BF2C-9291B6CAA290}" destId="{2A2AFDF2-2568-44F8-842C-3BFD70D9F2B1}" srcOrd="0" destOrd="0" presId="urn:microsoft.com/office/officeart/2009/3/layout/HorizontalOrganizationChart"/>
    <dgm:cxn modelId="{1CC99720-1F44-D14F-B465-9E9A75DFB478}" type="presOf" srcId="{3FA44A42-E0AE-412C-8071-9A37D30DD567}" destId="{CBD704CC-8D6F-4C39-AFA6-3825EE74A965}" srcOrd="1" destOrd="0" presId="urn:microsoft.com/office/officeart/2009/3/layout/HorizontalOrganizationChart"/>
    <dgm:cxn modelId="{3D3C4371-3088-AB4A-ABC0-FABBF842228C}" type="presOf" srcId="{3FA44A42-E0AE-412C-8071-9A37D30DD567}" destId="{22C8BBC7-02FA-4EF0-899A-834C1FEE39E3}" srcOrd="0" destOrd="0" presId="urn:microsoft.com/office/officeart/2009/3/layout/HorizontalOrganizationChart"/>
    <dgm:cxn modelId="{E1C9B777-7F30-5C4C-9B0D-E291F09F34C6}" type="presOf" srcId="{E2369F6E-DA59-4F6E-BD69-6CAA013A82BE}" destId="{CD82D2C2-9EF5-4CA0-9CEE-9265A38A1F4A}" srcOrd="0" destOrd="0" presId="urn:microsoft.com/office/officeart/2009/3/layout/HorizontalOrganizationChart"/>
    <dgm:cxn modelId="{C0983F9D-2ECB-5B46-BFE0-90B9C11F41A9}" type="presOf" srcId="{9AC2E227-803C-4016-BF2C-9291B6CAA290}" destId="{9CD41DA5-A8A9-4189-B933-DCF665F7DF2D}" srcOrd="1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438372C2-9BF5-894F-B555-ED877A268BC6}" type="presOf" srcId="{57E64457-75B6-40DF-86BF-80888D7FBBC5}" destId="{72A5A8A1-C34D-4CC9-B014-4EDC4C60B5CB}" srcOrd="0" destOrd="0" presId="urn:microsoft.com/office/officeart/2009/3/layout/HorizontalOrganizationChart"/>
    <dgm:cxn modelId="{380036CB-464F-534F-A044-AA82316C26AC}" type="presOf" srcId="{7638F483-EC40-4669-A117-0C6040B4A66B}" destId="{A4529214-DB2D-4B21-8831-F60F2A376559}" srcOrd="1" destOrd="0" presId="urn:microsoft.com/office/officeart/2009/3/layout/HorizontalOrganizationChart"/>
    <dgm:cxn modelId="{AB23EBD6-0313-4845-B0C6-5652FCCA9C2B}" type="presOf" srcId="{F05BBA42-D7AF-4BA0-8C3F-85B1FE28E48F}" destId="{18DB143D-9E27-4E02-AFA5-F665953CBC10}" srcOrd="0" destOrd="0" presId="urn:microsoft.com/office/officeart/2009/3/layout/HorizontalOrganizationChart"/>
    <dgm:cxn modelId="{F47312D5-1D57-3945-995D-55B6DEEAF3CA}" type="presParOf" srcId="{18DB143D-9E27-4E02-AFA5-F665953CBC10}" destId="{07E01157-B979-4F6B-B892-75DB2A2B8B0F}" srcOrd="0" destOrd="0" presId="urn:microsoft.com/office/officeart/2009/3/layout/HorizontalOrganizationChart"/>
    <dgm:cxn modelId="{B55C92F6-E984-9F42-8DAF-C36C4F98AF46}" type="presParOf" srcId="{07E01157-B979-4F6B-B892-75DB2A2B8B0F}" destId="{F686C23F-604E-4653-B2CB-27DBB6BED631}" srcOrd="0" destOrd="0" presId="urn:microsoft.com/office/officeart/2009/3/layout/HorizontalOrganizationChart"/>
    <dgm:cxn modelId="{FE512FB3-310C-3046-B292-6EF2598A2C28}" type="presParOf" srcId="{F686C23F-604E-4653-B2CB-27DBB6BED631}" destId="{2A2AFDF2-2568-44F8-842C-3BFD70D9F2B1}" srcOrd="0" destOrd="0" presId="urn:microsoft.com/office/officeart/2009/3/layout/HorizontalOrganizationChart"/>
    <dgm:cxn modelId="{4D10CF82-BEAD-DE40-B430-FAB87D691683}" type="presParOf" srcId="{F686C23F-604E-4653-B2CB-27DBB6BED631}" destId="{9CD41DA5-A8A9-4189-B933-DCF665F7DF2D}" srcOrd="1" destOrd="0" presId="urn:microsoft.com/office/officeart/2009/3/layout/HorizontalOrganizationChart"/>
    <dgm:cxn modelId="{A697F725-6DDD-8344-B7D8-9ACE4FABA166}" type="presParOf" srcId="{07E01157-B979-4F6B-B892-75DB2A2B8B0F}" destId="{96876921-77F4-4E08-9148-E99125692808}" srcOrd="1" destOrd="0" presId="urn:microsoft.com/office/officeart/2009/3/layout/HorizontalOrganizationChart"/>
    <dgm:cxn modelId="{8D81765B-C4B1-BC47-B702-1001D2EE58F8}" type="presParOf" srcId="{96876921-77F4-4E08-9148-E99125692808}" destId="{CD82D2C2-9EF5-4CA0-9CEE-9265A38A1F4A}" srcOrd="0" destOrd="0" presId="urn:microsoft.com/office/officeart/2009/3/layout/HorizontalOrganizationChart"/>
    <dgm:cxn modelId="{8B34DCFA-612B-144B-BD05-0155B928F6E5}" type="presParOf" srcId="{96876921-77F4-4E08-9148-E99125692808}" destId="{9441C830-A66B-4AFB-9252-8069549D4F0A}" srcOrd="1" destOrd="0" presId="urn:microsoft.com/office/officeart/2009/3/layout/HorizontalOrganizationChart"/>
    <dgm:cxn modelId="{45125489-8E5F-8C48-817E-50AFE5E02D02}" type="presParOf" srcId="{9441C830-A66B-4AFB-9252-8069549D4F0A}" destId="{FEAC7974-4462-4948-9F19-4D53C38CC88A}" srcOrd="0" destOrd="0" presId="urn:microsoft.com/office/officeart/2009/3/layout/HorizontalOrganizationChart"/>
    <dgm:cxn modelId="{9AB9EA55-A836-6340-9A97-957396BAC78D}" type="presParOf" srcId="{FEAC7974-4462-4948-9F19-4D53C38CC88A}" destId="{22C8BBC7-02FA-4EF0-899A-834C1FEE39E3}" srcOrd="0" destOrd="0" presId="urn:microsoft.com/office/officeart/2009/3/layout/HorizontalOrganizationChart"/>
    <dgm:cxn modelId="{BAAB6D11-58BB-7346-A6D0-6F7A0F45A558}" type="presParOf" srcId="{FEAC7974-4462-4948-9F19-4D53C38CC88A}" destId="{CBD704CC-8D6F-4C39-AFA6-3825EE74A965}" srcOrd="1" destOrd="0" presId="urn:microsoft.com/office/officeart/2009/3/layout/HorizontalOrganizationChart"/>
    <dgm:cxn modelId="{96AAFABC-E02F-5340-96E7-615E2580AA10}" type="presParOf" srcId="{9441C830-A66B-4AFB-9252-8069549D4F0A}" destId="{C4FE27A9-6818-468D-8F72-5DEAE64958BC}" srcOrd="1" destOrd="0" presId="urn:microsoft.com/office/officeart/2009/3/layout/HorizontalOrganizationChart"/>
    <dgm:cxn modelId="{AB743691-5610-274E-81D8-7929C6E8F5EE}" type="presParOf" srcId="{9441C830-A66B-4AFB-9252-8069549D4F0A}" destId="{B9E24DCA-DEF6-41DD-8228-40542DF88903}" srcOrd="2" destOrd="0" presId="urn:microsoft.com/office/officeart/2009/3/layout/HorizontalOrganizationChart"/>
    <dgm:cxn modelId="{679D4196-4CDF-2348-AF7B-57CB63D4E1A0}" type="presParOf" srcId="{96876921-77F4-4E08-9148-E99125692808}" destId="{72A5A8A1-C34D-4CC9-B014-4EDC4C60B5CB}" srcOrd="2" destOrd="0" presId="urn:microsoft.com/office/officeart/2009/3/layout/HorizontalOrganizationChart"/>
    <dgm:cxn modelId="{6315017F-80CA-AA44-9949-478BC50E2C5C}" type="presParOf" srcId="{96876921-77F4-4E08-9148-E99125692808}" destId="{99464D45-2B22-432F-8F6C-3394CEC310A7}" srcOrd="3" destOrd="0" presId="urn:microsoft.com/office/officeart/2009/3/layout/HorizontalOrganizationChart"/>
    <dgm:cxn modelId="{8B17294D-8066-D045-A8CD-B685009651CA}" type="presParOf" srcId="{99464D45-2B22-432F-8F6C-3394CEC310A7}" destId="{7EEFA05D-0146-474D-BB41-35A44BBAC0EB}" srcOrd="0" destOrd="0" presId="urn:microsoft.com/office/officeart/2009/3/layout/HorizontalOrganizationChart"/>
    <dgm:cxn modelId="{EFAC011D-349E-CD42-A5E0-86770127CE43}" type="presParOf" srcId="{7EEFA05D-0146-474D-BB41-35A44BBAC0EB}" destId="{86A07B8D-FF15-4EFF-8681-05A46BF1E797}" srcOrd="0" destOrd="0" presId="urn:microsoft.com/office/officeart/2009/3/layout/HorizontalOrganizationChart"/>
    <dgm:cxn modelId="{09257885-DAD8-8043-A51A-26E1416EBB26}" type="presParOf" srcId="{7EEFA05D-0146-474D-BB41-35A44BBAC0EB}" destId="{A4529214-DB2D-4B21-8831-F60F2A376559}" srcOrd="1" destOrd="0" presId="urn:microsoft.com/office/officeart/2009/3/layout/HorizontalOrganizationChart"/>
    <dgm:cxn modelId="{5A56D228-7955-CA42-9D77-4D2C18F1C49C}" type="presParOf" srcId="{99464D45-2B22-432F-8F6C-3394CEC310A7}" destId="{4C9D6515-EA4F-4DBF-A8FE-0711C70136B1}" srcOrd="1" destOrd="0" presId="urn:microsoft.com/office/officeart/2009/3/layout/HorizontalOrganizationChart"/>
    <dgm:cxn modelId="{69320007-2AB8-C54E-A06C-EE1660525A43}" type="presParOf" srcId="{99464D45-2B22-432F-8F6C-3394CEC310A7}" destId="{686779DB-34D3-4F60-84B6-A35826FF3C2A}" srcOrd="2" destOrd="0" presId="urn:microsoft.com/office/officeart/2009/3/layout/HorizontalOrganizationChart"/>
    <dgm:cxn modelId="{C9FC7CFE-B865-DB40-99DA-D6F8631496B6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2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2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2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2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2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2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1FC40920-023E-3A4B-8A2B-866B3116863C}" type="presOf" srcId="{F05BBA42-D7AF-4BA0-8C3F-85B1FE28E48F}" destId="{18DB143D-9E27-4E02-AFA5-F665953CBC10}" srcOrd="0" destOrd="0" presId="urn:microsoft.com/office/officeart/2009/3/layout/HorizontalOrganizationChart"/>
    <dgm:cxn modelId="{9CC5262A-29EF-AE4A-9CC3-CDA9A274647B}" type="presOf" srcId="{9AC2E227-803C-4016-BF2C-9291B6CAA290}" destId="{9CD41DA5-A8A9-4189-B933-DCF665F7DF2D}" srcOrd="1" destOrd="0" presId="urn:microsoft.com/office/officeart/2009/3/layout/HorizontalOrganizationChart"/>
    <dgm:cxn modelId="{B5AE812C-4BDA-EE44-AF42-D77D7B9538DD}" type="presOf" srcId="{9AC2E227-803C-4016-BF2C-9291B6CAA290}" destId="{2A2AFDF2-2568-44F8-842C-3BFD70D9F2B1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A924E6AE-A009-2043-8112-0B108297A513}" type="presOf" srcId="{3FA44A42-E0AE-412C-8071-9A37D30DD567}" destId="{CBD704CC-8D6F-4C39-AFA6-3825EE74A965}" srcOrd="1" destOrd="0" presId="urn:microsoft.com/office/officeart/2009/3/layout/HorizontalOrganizationChart"/>
    <dgm:cxn modelId="{4D8643B6-1CC4-3F47-8FBE-B8D5A7334587}" type="presOf" srcId="{57E64457-75B6-40DF-86BF-80888D7FBBC5}" destId="{72A5A8A1-C34D-4CC9-B014-4EDC4C60B5CB}" srcOrd="0" destOrd="0" presId="urn:microsoft.com/office/officeart/2009/3/layout/HorizontalOrganizationChart"/>
    <dgm:cxn modelId="{D62050B9-CD74-7148-BAFD-978BE4C7BF74}" type="presOf" srcId="{7638F483-EC40-4669-A117-0C6040B4A66B}" destId="{86A07B8D-FF15-4EFF-8681-05A46BF1E797}" srcOrd="0" destOrd="0" presId="urn:microsoft.com/office/officeart/2009/3/layout/HorizontalOrganizationChart"/>
    <dgm:cxn modelId="{E4D1DCC4-2C95-F94F-9DB7-7A26AC2F117E}" type="presOf" srcId="{E2369F6E-DA59-4F6E-BD69-6CAA013A82BE}" destId="{CD82D2C2-9EF5-4CA0-9CEE-9265A38A1F4A}" srcOrd="0" destOrd="0" presId="urn:microsoft.com/office/officeart/2009/3/layout/HorizontalOrganizationChart"/>
    <dgm:cxn modelId="{BEFD4ED2-4B69-194B-8DBC-BF7D4994730E}" type="presOf" srcId="{3FA44A42-E0AE-412C-8071-9A37D30DD567}" destId="{22C8BBC7-02FA-4EF0-899A-834C1FEE39E3}" srcOrd="0" destOrd="0" presId="urn:microsoft.com/office/officeart/2009/3/layout/HorizontalOrganizationChart"/>
    <dgm:cxn modelId="{7E78CDE1-F6C4-1D47-85CD-D74AE51E23EA}" type="presOf" srcId="{7638F483-EC40-4669-A117-0C6040B4A66B}" destId="{A4529214-DB2D-4B21-8831-F60F2A376559}" srcOrd="1" destOrd="0" presId="urn:microsoft.com/office/officeart/2009/3/layout/HorizontalOrganizationChart"/>
    <dgm:cxn modelId="{55CABF98-ABC4-2E46-86B2-3FE862308F1C}" type="presParOf" srcId="{18DB143D-9E27-4E02-AFA5-F665953CBC10}" destId="{07E01157-B979-4F6B-B892-75DB2A2B8B0F}" srcOrd="0" destOrd="0" presId="urn:microsoft.com/office/officeart/2009/3/layout/HorizontalOrganizationChart"/>
    <dgm:cxn modelId="{C1D7D201-C94C-9E45-BA1B-1C278C9DE1FA}" type="presParOf" srcId="{07E01157-B979-4F6B-B892-75DB2A2B8B0F}" destId="{F686C23F-604E-4653-B2CB-27DBB6BED631}" srcOrd="0" destOrd="0" presId="urn:microsoft.com/office/officeart/2009/3/layout/HorizontalOrganizationChart"/>
    <dgm:cxn modelId="{E48E1FB8-762A-5E43-9F22-7C91668308C8}" type="presParOf" srcId="{F686C23F-604E-4653-B2CB-27DBB6BED631}" destId="{2A2AFDF2-2568-44F8-842C-3BFD70D9F2B1}" srcOrd="0" destOrd="0" presId="urn:microsoft.com/office/officeart/2009/3/layout/HorizontalOrganizationChart"/>
    <dgm:cxn modelId="{2146F043-665E-664C-8700-C0994A44AB78}" type="presParOf" srcId="{F686C23F-604E-4653-B2CB-27DBB6BED631}" destId="{9CD41DA5-A8A9-4189-B933-DCF665F7DF2D}" srcOrd="1" destOrd="0" presId="urn:microsoft.com/office/officeart/2009/3/layout/HorizontalOrganizationChart"/>
    <dgm:cxn modelId="{CFF8DC90-8766-594A-974B-8A1DCC51AAB2}" type="presParOf" srcId="{07E01157-B979-4F6B-B892-75DB2A2B8B0F}" destId="{96876921-77F4-4E08-9148-E99125692808}" srcOrd="1" destOrd="0" presId="urn:microsoft.com/office/officeart/2009/3/layout/HorizontalOrganizationChart"/>
    <dgm:cxn modelId="{31452D93-6B08-9249-A7D7-6CF8FB1237FC}" type="presParOf" srcId="{96876921-77F4-4E08-9148-E99125692808}" destId="{CD82D2C2-9EF5-4CA0-9CEE-9265A38A1F4A}" srcOrd="0" destOrd="0" presId="urn:microsoft.com/office/officeart/2009/3/layout/HorizontalOrganizationChart"/>
    <dgm:cxn modelId="{D302C488-0480-0F4C-A113-A779361BB325}" type="presParOf" srcId="{96876921-77F4-4E08-9148-E99125692808}" destId="{9441C830-A66B-4AFB-9252-8069549D4F0A}" srcOrd="1" destOrd="0" presId="urn:microsoft.com/office/officeart/2009/3/layout/HorizontalOrganizationChart"/>
    <dgm:cxn modelId="{D8142704-CF8D-AA4C-B56B-5C38246C2F58}" type="presParOf" srcId="{9441C830-A66B-4AFB-9252-8069549D4F0A}" destId="{FEAC7974-4462-4948-9F19-4D53C38CC88A}" srcOrd="0" destOrd="0" presId="urn:microsoft.com/office/officeart/2009/3/layout/HorizontalOrganizationChart"/>
    <dgm:cxn modelId="{427CC868-156B-EB46-AF21-DE46B5757C1A}" type="presParOf" srcId="{FEAC7974-4462-4948-9F19-4D53C38CC88A}" destId="{22C8BBC7-02FA-4EF0-899A-834C1FEE39E3}" srcOrd="0" destOrd="0" presId="urn:microsoft.com/office/officeart/2009/3/layout/HorizontalOrganizationChart"/>
    <dgm:cxn modelId="{636DCEA2-8773-9E44-ABD1-6CD355397D49}" type="presParOf" srcId="{FEAC7974-4462-4948-9F19-4D53C38CC88A}" destId="{CBD704CC-8D6F-4C39-AFA6-3825EE74A965}" srcOrd="1" destOrd="0" presId="urn:microsoft.com/office/officeart/2009/3/layout/HorizontalOrganizationChart"/>
    <dgm:cxn modelId="{C7BB2F5D-337F-AB4F-ACE0-E9BEF8578506}" type="presParOf" srcId="{9441C830-A66B-4AFB-9252-8069549D4F0A}" destId="{C4FE27A9-6818-468D-8F72-5DEAE64958BC}" srcOrd="1" destOrd="0" presId="urn:microsoft.com/office/officeart/2009/3/layout/HorizontalOrganizationChart"/>
    <dgm:cxn modelId="{35611ABF-863B-B04A-947C-373069DB7162}" type="presParOf" srcId="{9441C830-A66B-4AFB-9252-8069549D4F0A}" destId="{B9E24DCA-DEF6-41DD-8228-40542DF88903}" srcOrd="2" destOrd="0" presId="urn:microsoft.com/office/officeart/2009/3/layout/HorizontalOrganizationChart"/>
    <dgm:cxn modelId="{2CB0B1A0-D6A5-6042-BEA4-4B07E82FE11C}" type="presParOf" srcId="{96876921-77F4-4E08-9148-E99125692808}" destId="{72A5A8A1-C34D-4CC9-B014-4EDC4C60B5CB}" srcOrd="2" destOrd="0" presId="urn:microsoft.com/office/officeart/2009/3/layout/HorizontalOrganizationChart"/>
    <dgm:cxn modelId="{41AF3599-EAE2-364B-8125-8F8CBA333EA2}" type="presParOf" srcId="{96876921-77F4-4E08-9148-E99125692808}" destId="{99464D45-2B22-432F-8F6C-3394CEC310A7}" srcOrd="3" destOrd="0" presId="urn:microsoft.com/office/officeart/2009/3/layout/HorizontalOrganizationChart"/>
    <dgm:cxn modelId="{85999624-3818-A74C-AA95-25F68B519D1D}" type="presParOf" srcId="{99464D45-2B22-432F-8F6C-3394CEC310A7}" destId="{7EEFA05D-0146-474D-BB41-35A44BBAC0EB}" srcOrd="0" destOrd="0" presId="urn:microsoft.com/office/officeart/2009/3/layout/HorizontalOrganizationChart"/>
    <dgm:cxn modelId="{1DE2653E-B6D6-D345-ABAB-48DF79571A29}" type="presParOf" srcId="{7EEFA05D-0146-474D-BB41-35A44BBAC0EB}" destId="{86A07B8D-FF15-4EFF-8681-05A46BF1E797}" srcOrd="0" destOrd="0" presId="urn:microsoft.com/office/officeart/2009/3/layout/HorizontalOrganizationChart"/>
    <dgm:cxn modelId="{699CF514-1EED-5643-9B6C-D69FA2B3AD12}" type="presParOf" srcId="{7EEFA05D-0146-474D-BB41-35A44BBAC0EB}" destId="{A4529214-DB2D-4B21-8831-F60F2A376559}" srcOrd="1" destOrd="0" presId="urn:microsoft.com/office/officeart/2009/3/layout/HorizontalOrganizationChart"/>
    <dgm:cxn modelId="{1AA37F9B-8065-EF4A-A5FD-6B70A0DCDA9A}" type="presParOf" srcId="{99464D45-2B22-432F-8F6C-3394CEC310A7}" destId="{4C9D6515-EA4F-4DBF-A8FE-0711C70136B1}" srcOrd="1" destOrd="0" presId="urn:microsoft.com/office/officeart/2009/3/layout/HorizontalOrganizationChart"/>
    <dgm:cxn modelId="{00518424-359F-C94B-B29B-F3C5DF988CEE}" type="presParOf" srcId="{99464D45-2B22-432F-8F6C-3394CEC310A7}" destId="{686779DB-34D3-4F60-84B6-A35826FF3C2A}" srcOrd="2" destOrd="0" presId="urn:microsoft.com/office/officeart/2009/3/layout/HorizontalOrganizationChart"/>
    <dgm:cxn modelId="{2EADD79F-58C4-6A4B-BD1D-D3943D8CB773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2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2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2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2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2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2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ED2E1214-B299-8845-8274-E55C05AE94B0}" type="presOf" srcId="{9AC2E227-803C-4016-BF2C-9291B6CAA290}" destId="{9CD41DA5-A8A9-4189-B933-DCF665F7DF2D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2C141778-FFC8-5346-ABF1-C2AF3DB7FDEA}" type="presOf" srcId="{3FA44A42-E0AE-412C-8071-9A37D30DD567}" destId="{22C8BBC7-02FA-4EF0-899A-834C1FEE39E3}" srcOrd="0" destOrd="0" presId="urn:microsoft.com/office/officeart/2009/3/layout/HorizontalOrganizationChart"/>
    <dgm:cxn modelId="{59A7338B-3066-B540-B43F-45012CA3CB92}" type="presOf" srcId="{7638F483-EC40-4669-A117-0C6040B4A66B}" destId="{86A07B8D-FF15-4EFF-8681-05A46BF1E797}" srcOrd="0" destOrd="0" presId="urn:microsoft.com/office/officeart/2009/3/layout/HorizontalOrganizationChart"/>
    <dgm:cxn modelId="{7C535A91-BC4F-D348-844D-9FACFD8E81CE}" type="presOf" srcId="{E2369F6E-DA59-4F6E-BD69-6CAA013A82BE}" destId="{CD82D2C2-9EF5-4CA0-9CEE-9265A38A1F4A}" srcOrd="0" destOrd="0" presId="urn:microsoft.com/office/officeart/2009/3/layout/HorizontalOrganizationChart"/>
    <dgm:cxn modelId="{1A169A9E-630A-0945-926B-D87938C4C40B}" type="presOf" srcId="{9AC2E227-803C-4016-BF2C-9291B6CAA290}" destId="{2A2AFDF2-2568-44F8-842C-3BFD70D9F2B1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8144F49F-9089-F340-8F0B-FE3F0B2ED02F}" type="presOf" srcId="{3FA44A42-E0AE-412C-8071-9A37D30DD567}" destId="{CBD704CC-8D6F-4C39-AFA6-3825EE74A965}" srcOrd="1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021BD6DC-035F-DA40-8AED-0B6FD3042A97}" type="presOf" srcId="{57E64457-75B6-40DF-86BF-80888D7FBBC5}" destId="{72A5A8A1-C34D-4CC9-B014-4EDC4C60B5CB}" srcOrd="0" destOrd="0" presId="urn:microsoft.com/office/officeart/2009/3/layout/HorizontalOrganizationChart"/>
    <dgm:cxn modelId="{18C969E0-6315-5040-A232-F95B84F89EC5}" type="presOf" srcId="{F05BBA42-D7AF-4BA0-8C3F-85B1FE28E48F}" destId="{18DB143D-9E27-4E02-AFA5-F665953CBC10}" srcOrd="0" destOrd="0" presId="urn:microsoft.com/office/officeart/2009/3/layout/HorizontalOrganizationChart"/>
    <dgm:cxn modelId="{D674BCE0-C926-124A-A514-12BA482230E6}" type="presOf" srcId="{7638F483-EC40-4669-A117-0C6040B4A66B}" destId="{A4529214-DB2D-4B21-8831-F60F2A376559}" srcOrd="1" destOrd="0" presId="urn:microsoft.com/office/officeart/2009/3/layout/HorizontalOrganizationChart"/>
    <dgm:cxn modelId="{491CAFE6-8067-6542-B6CB-9AF25A3B528C}" type="presParOf" srcId="{18DB143D-9E27-4E02-AFA5-F665953CBC10}" destId="{07E01157-B979-4F6B-B892-75DB2A2B8B0F}" srcOrd="0" destOrd="0" presId="urn:microsoft.com/office/officeart/2009/3/layout/HorizontalOrganizationChart"/>
    <dgm:cxn modelId="{7024212E-D45F-2A4F-BA16-8F3F6CC0A0B9}" type="presParOf" srcId="{07E01157-B979-4F6B-B892-75DB2A2B8B0F}" destId="{F686C23F-604E-4653-B2CB-27DBB6BED631}" srcOrd="0" destOrd="0" presId="urn:microsoft.com/office/officeart/2009/3/layout/HorizontalOrganizationChart"/>
    <dgm:cxn modelId="{864A3F52-B86C-2342-91F3-DBF5CCF08955}" type="presParOf" srcId="{F686C23F-604E-4653-B2CB-27DBB6BED631}" destId="{2A2AFDF2-2568-44F8-842C-3BFD70D9F2B1}" srcOrd="0" destOrd="0" presId="urn:microsoft.com/office/officeart/2009/3/layout/HorizontalOrganizationChart"/>
    <dgm:cxn modelId="{CB6EF329-E87A-2B4B-9777-812FE40B44E7}" type="presParOf" srcId="{F686C23F-604E-4653-B2CB-27DBB6BED631}" destId="{9CD41DA5-A8A9-4189-B933-DCF665F7DF2D}" srcOrd="1" destOrd="0" presId="urn:microsoft.com/office/officeart/2009/3/layout/HorizontalOrganizationChart"/>
    <dgm:cxn modelId="{35410136-A15D-064D-9370-1498C96AAF0D}" type="presParOf" srcId="{07E01157-B979-4F6B-B892-75DB2A2B8B0F}" destId="{96876921-77F4-4E08-9148-E99125692808}" srcOrd="1" destOrd="0" presId="urn:microsoft.com/office/officeart/2009/3/layout/HorizontalOrganizationChart"/>
    <dgm:cxn modelId="{ABB45148-E40A-B145-A02F-177BA49C37B1}" type="presParOf" srcId="{96876921-77F4-4E08-9148-E99125692808}" destId="{CD82D2C2-9EF5-4CA0-9CEE-9265A38A1F4A}" srcOrd="0" destOrd="0" presId="urn:microsoft.com/office/officeart/2009/3/layout/HorizontalOrganizationChart"/>
    <dgm:cxn modelId="{580BCA5F-744F-274B-AF43-81807E2CF316}" type="presParOf" srcId="{96876921-77F4-4E08-9148-E99125692808}" destId="{9441C830-A66B-4AFB-9252-8069549D4F0A}" srcOrd="1" destOrd="0" presId="urn:microsoft.com/office/officeart/2009/3/layout/HorizontalOrganizationChart"/>
    <dgm:cxn modelId="{5F8E20C2-A6CA-7B4A-9DCC-71AFEED46244}" type="presParOf" srcId="{9441C830-A66B-4AFB-9252-8069549D4F0A}" destId="{FEAC7974-4462-4948-9F19-4D53C38CC88A}" srcOrd="0" destOrd="0" presId="urn:microsoft.com/office/officeart/2009/3/layout/HorizontalOrganizationChart"/>
    <dgm:cxn modelId="{13CADEA1-D77E-654C-AC2D-885AA1F3D524}" type="presParOf" srcId="{FEAC7974-4462-4948-9F19-4D53C38CC88A}" destId="{22C8BBC7-02FA-4EF0-899A-834C1FEE39E3}" srcOrd="0" destOrd="0" presId="urn:microsoft.com/office/officeart/2009/3/layout/HorizontalOrganizationChart"/>
    <dgm:cxn modelId="{7F3BBFE1-5D36-1648-8B7C-3E1E11A12C22}" type="presParOf" srcId="{FEAC7974-4462-4948-9F19-4D53C38CC88A}" destId="{CBD704CC-8D6F-4C39-AFA6-3825EE74A965}" srcOrd="1" destOrd="0" presId="urn:microsoft.com/office/officeart/2009/3/layout/HorizontalOrganizationChart"/>
    <dgm:cxn modelId="{542E5257-4511-C543-9058-4B3F6848E9BC}" type="presParOf" srcId="{9441C830-A66B-4AFB-9252-8069549D4F0A}" destId="{C4FE27A9-6818-468D-8F72-5DEAE64958BC}" srcOrd="1" destOrd="0" presId="urn:microsoft.com/office/officeart/2009/3/layout/HorizontalOrganizationChart"/>
    <dgm:cxn modelId="{1D2FD855-8A7D-D14D-8B85-51343BFD16FA}" type="presParOf" srcId="{9441C830-A66B-4AFB-9252-8069549D4F0A}" destId="{B9E24DCA-DEF6-41DD-8228-40542DF88903}" srcOrd="2" destOrd="0" presId="urn:microsoft.com/office/officeart/2009/3/layout/HorizontalOrganizationChart"/>
    <dgm:cxn modelId="{263E478D-E28B-F449-A20B-3A818890061A}" type="presParOf" srcId="{96876921-77F4-4E08-9148-E99125692808}" destId="{72A5A8A1-C34D-4CC9-B014-4EDC4C60B5CB}" srcOrd="2" destOrd="0" presId="urn:microsoft.com/office/officeart/2009/3/layout/HorizontalOrganizationChart"/>
    <dgm:cxn modelId="{3893B662-37D7-BE42-89A5-ED237D25675F}" type="presParOf" srcId="{96876921-77F4-4E08-9148-E99125692808}" destId="{99464D45-2B22-432F-8F6C-3394CEC310A7}" srcOrd="3" destOrd="0" presId="urn:microsoft.com/office/officeart/2009/3/layout/HorizontalOrganizationChart"/>
    <dgm:cxn modelId="{EB28C402-439D-0746-8ABD-19E0044D3696}" type="presParOf" srcId="{99464D45-2B22-432F-8F6C-3394CEC310A7}" destId="{7EEFA05D-0146-474D-BB41-35A44BBAC0EB}" srcOrd="0" destOrd="0" presId="urn:microsoft.com/office/officeart/2009/3/layout/HorizontalOrganizationChart"/>
    <dgm:cxn modelId="{FFE73256-D747-2B40-A693-FBC8CD7E755D}" type="presParOf" srcId="{7EEFA05D-0146-474D-BB41-35A44BBAC0EB}" destId="{86A07B8D-FF15-4EFF-8681-05A46BF1E797}" srcOrd="0" destOrd="0" presId="urn:microsoft.com/office/officeart/2009/3/layout/HorizontalOrganizationChart"/>
    <dgm:cxn modelId="{3C32FBDE-200A-6940-8172-EBD5BD8B9D77}" type="presParOf" srcId="{7EEFA05D-0146-474D-BB41-35A44BBAC0EB}" destId="{A4529214-DB2D-4B21-8831-F60F2A376559}" srcOrd="1" destOrd="0" presId="urn:microsoft.com/office/officeart/2009/3/layout/HorizontalOrganizationChart"/>
    <dgm:cxn modelId="{06A39786-09FF-074F-8BBA-B8E2EA2A9B73}" type="presParOf" srcId="{99464D45-2B22-432F-8F6C-3394CEC310A7}" destId="{4C9D6515-EA4F-4DBF-A8FE-0711C70136B1}" srcOrd="1" destOrd="0" presId="urn:microsoft.com/office/officeart/2009/3/layout/HorizontalOrganizationChart"/>
    <dgm:cxn modelId="{D2CDEB4F-75FC-2849-8528-871A1A61844C}" type="presParOf" srcId="{99464D45-2B22-432F-8F6C-3394CEC310A7}" destId="{686779DB-34D3-4F60-84B6-A35826FF3C2A}" srcOrd="2" destOrd="0" presId="urn:microsoft.com/office/officeart/2009/3/layout/HorizontalOrganizationChart"/>
    <dgm:cxn modelId="{3E24CA32-A341-984C-BB15-64F46672EDF0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2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2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2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2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2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2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5BACD41C-F842-5548-8D12-122683DF52D7}" type="presOf" srcId="{3FA44A42-E0AE-412C-8071-9A37D30DD567}" destId="{22C8BBC7-02FA-4EF0-899A-834C1FEE39E3}" srcOrd="0" destOrd="0" presId="urn:microsoft.com/office/officeart/2009/3/layout/HorizontalOrganizationChart"/>
    <dgm:cxn modelId="{712AD42F-F07D-0E4C-A333-D1F8BEF8B386}" type="presOf" srcId="{E2369F6E-DA59-4F6E-BD69-6CAA013A82BE}" destId="{CD82D2C2-9EF5-4CA0-9CEE-9265A38A1F4A}" srcOrd="0" destOrd="0" presId="urn:microsoft.com/office/officeart/2009/3/layout/HorizontalOrganizationChart"/>
    <dgm:cxn modelId="{38EA9B34-1731-9D43-8891-492867DF5771}" type="presOf" srcId="{F05BBA42-D7AF-4BA0-8C3F-85B1FE28E48F}" destId="{18DB143D-9E27-4E02-AFA5-F665953CBC10}" srcOrd="0" destOrd="0" presId="urn:microsoft.com/office/officeart/2009/3/layout/HorizontalOrganizationChart"/>
    <dgm:cxn modelId="{BE2CE93F-6AD9-154D-B03B-165273D6EE00}" type="presOf" srcId="{9AC2E227-803C-4016-BF2C-9291B6CAA290}" destId="{9CD41DA5-A8A9-4189-B933-DCF665F7DF2D}" srcOrd="1" destOrd="0" presId="urn:microsoft.com/office/officeart/2009/3/layout/HorizontalOrganizationChart"/>
    <dgm:cxn modelId="{3CEA7A8C-1FB9-6845-9FF5-B791193671D6}" type="presOf" srcId="{7638F483-EC40-4669-A117-0C6040B4A66B}" destId="{86A07B8D-FF15-4EFF-8681-05A46BF1E797}" srcOrd="0" destOrd="0" presId="urn:microsoft.com/office/officeart/2009/3/layout/HorizontalOrganizationChart"/>
    <dgm:cxn modelId="{9473168F-6598-CB45-8D27-C4FAF0542509}" type="presOf" srcId="{7638F483-EC40-4669-A117-0C6040B4A66B}" destId="{A4529214-DB2D-4B21-8831-F60F2A376559}" srcOrd="1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828476AA-EA10-9A4E-BE1B-8F2546491572}" type="presOf" srcId="{57E64457-75B6-40DF-86BF-80888D7FBBC5}" destId="{72A5A8A1-C34D-4CC9-B014-4EDC4C60B5CB}" srcOrd="0" destOrd="0" presId="urn:microsoft.com/office/officeart/2009/3/layout/HorizontalOrganizationChart"/>
    <dgm:cxn modelId="{A93405C1-3487-2D46-92C6-7F4A9FF954AF}" type="presOf" srcId="{3FA44A42-E0AE-412C-8071-9A37D30DD567}" destId="{CBD704CC-8D6F-4C39-AFA6-3825EE74A965}" srcOrd="1" destOrd="0" presId="urn:microsoft.com/office/officeart/2009/3/layout/HorizontalOrganizationChart"/>
    <dgm:cxn modelId="{713D8CFE-BB17-9940-BC95-6AA366262A2C}" type="presOf" srcId="{9AC2E227-803C-4016-BF2C-9291B6CAA290}" destId="{2A2AFDF2-2568-44F8-842C-3BFD70D9F2B1}" srcOrd="0" destOrd="0" presId="urn:microsoft.com/office/officeart/2009/3/layout/HorizontalOrganizationChart"/>
    <dgm:cxn modelId="{416A62C0-1758-FF44-A304-3AFF98AD5E14}" type="presParOf" srcId="{18DB143D-9E27-4E02-AFA5-F665953CBC10}" destId="{07E01157-B979-4F6B-B892-75DB2A2B8B0F}" srcOrd="0" destOrd="0" presId="urn:microsoft.com/office/officeart/2009/3/layout/HorizontalOrganizationChart"/>
    <dgm:cxn modelId="{E5863550-4435-3545-886F-F80442FBDBB7}" type="presParOf" srcId="{07E01157-B979-4F6B-B892-75DB2A2B8B0F}" destId="{F686C23F-604E-4653-B2CB-27DBB6BED631}" srcOrd="0" destOrd="0" presId="urn:microsoft.com/office/officeart/2009/3/layout/HorizontalOrganizationChart"/>
    <dgm:cxn modelId="{446E9B73-C843-484F-A818-203210D58394}" type="presParOf" srcId="{F686C23F-604E-4653-B2CB-27DBB6BED631}" destId="{2A2AFDF2-2568-44F8-842C-3BFD70D9F2B1}" srcOrd="0" destOrd="0" presId="urn:microsoft.com/office/officeart/2009/3/layout/HorizontalOrganizationChart"/>
    <dgm:cxn modelId="{8B754718-D9DD-F549-AA65-8702EADB2EDA}" type="presParOf" srcId="{F686C23F-604E-4653-B2CB-27DBB6BED631}" destId="{9CD41DA5-A8A9-4189-B933-DCF665F7DF2D}" srcOrd="1" destOrd="0" presId="urn:microsoft.com/office/officeart/2009/3/layout/HorizontalOrganizationChart"/>
    <dgm:cxn modelId="{9D541FCE-D40C-304E-9CD6-EB71BA47CE70}" type="presParOf" srcId="{07E01157-B979-4F6B-B892-75DB2A2B8B0F}" destId="{96876921-77F4-4E08-9148-E99125692808}" srcOrd="1" destOrd="0" presId="urn:microsoft.com/office/officeart/2009/3/layout/HorizontalOrganizationChart"/>
    <dgm:cxn modelId="{FAF554E0-9F0E-4140-A46C-CD074BC93B14}" type="presParOf" srcId="{96876921-77F4-4E08-9148-E99125692808}" destId="{CD82D2C2-9EF5-4CA0-9CEE-9265A38A1F4A}" srcOrd="0" destOrd="0" presId="urn:microsoft.com/office/officeart/2009/3/layout/HorizontalOrganizationChart"/>
    <dgm:cxn modelId="{39C773ED-0B7A-634E-8FDE-C9B310A0314C}" type="presParOf" srcId="{96876921-77F4-4E08-9148-E99125692808}" destId="{9441C830-A66B-4AFB-9252-8069549D4F0A}" srcOrd="1" destOrd="0" presId="urn:microsoft.com/office/officeart/2009/3/layout/HorizontalOrganizationChart"/>
    <dgm:cxn modelId="{48D4FBB6-4C68-D349-A234-CB46E063C517}" type="presParOf" srcId="{9441C830-A66B-4AFB-9252-8069549D4F0A}" destId="{FEAC7974-4462-4948-9F19-4D53C38CC88A}" srcOrd="0" destOrd="0" presId="urn:microsoft.com/office/officeart/2009/3/layout/HorizontalOrganizationChart"/>
    <dgm:cxn modelId="{F9C75208-08B9-B042-A5D0-45973BC9452F}" type="presParOf" srcId="{FEAC7974-4462-4948-9F19-4D53C38CC88A}" destId="{22C8BBC7-02FA-4EF0-899A-834C1FEE39E3}" srcOrd="0" destOrd="0" presId="urn:microsoft.com/office/officeart/2009/3/layout/HorizontalOrganizationChart"/>
    <dgm:cxn modelId="{2D0D7EA2-DD24-9343-AD5C-44D7564A2E40}" type="presParOf" srcId="{FEAC7974-4462-4948-9F19-4D53C38CC88A}" destId="{CBD704CC-8D6F-4C39-AFA6-3825EE74A965}" srcOrd="1" destOrd="0" presId="urn:microsoft.com/office/officeart/2009/3/layout/HorizontalOrganizationChart"/>
    <dgm:cxn modelId="{C26B2669-E977-954B-B8E9-C849CEE2B50D}" type="presParOf" srcId="{9441C830-A66B-4AFB-9252-8069549D4F0A}" destId="{C4FE27A9-6818-468D-8F72-5DEAE64958BC}" srcOrd="1" destOrd="0" presId="urn:microsoft.com/office/officeart/2009/3/layout/HorizontalOrganizationChart"/>
    <dgm:cxn modelId="{CE3A353D-7F67-4C43-B017-F5BEE470F9C9}" type="presParOf" srcId="{9441C830-A66B-4AFB-9252-8069549D4F0A}" destId="{B9E24DCA-DEF6-41DD-8228-40542DF88903}" srcOrd="2" destOrd="0" presId="urn:microsoft.com/office/officeart/2009/3/layout/HorizontalOrganizationChart"/>
    <dgm:cxn modelId="{55408C96-A712-8C4D-80C9-53F2E52405E7}" type="presParOf" srcId="{96876921-77F4-4E08-9148-E99125692808}" destId="{72A5A8A1-C34D-4CC9-B014-4EDC4C60B5CB}" srcOrd="2" destOrd="0" presId="urn:microsoft.com/office/officeart/2009/3/layout/HorizontalOrganizationChart"/>
    <dgm:cxn modelId="{03DBB34E-A423-0840-A7F4-560F5DA8EEC1}" type="presParOf" srcId="{96876921-77F4-4E08-9148-E99125692808}" destId="{99464D45-2B22-432F-8F6C-3394CEC310A7}" srcOrd="3" destOrd="0" presId="urn:microsoft.com/office/officeart/2009/3/layout/HorizontalOrganizationChart"/>
    <dgm:cxn modelId="{0F5921A6-4F02-D944-AE79-34771D40DFCA}" type="presParOf" srcId="{99464D45-2B22-432F-8F6C-3394CEC310A7}" destId="{7EEFA05D-0146-474D-BB41-35A44BBAC0EB}" srcOrd="0" destOrd="0" presId="urn:microsoft.com/office/officeart/2009/3/layout/HorizontalOrganizationChart"/>
    <dgm:cxn modelId="{BF31C79A-410B-904F-9FFE-DAF728CC1A39}" type="presParOf" srcId="{7EEFA05D-0146-474D-BB41-35A44BBAC0EB}" destId="{86A07B8D-FF15-4EFF-8681-05A46BF1E797}" srcOrd="0" destOrd="0" presId="urn:microsoft.com/office/officeart/2009/3/layout/HorizontalOrganizationChart"/>
    <dgm:cxn modelId="{6DAFF7E5-5D5A-A045-BD2B-CB5C3597D45E}" type="presParOf" srcId="{7EEFA05D-0146-474D-BB41-35A44BBAC0EB}" destId="{A4529214-DB2D-4B21-8831-F60F2A376559}" srcOrd="1" destOrd="0" presId="urn:microsoft.com/office/officeart/2009/3/layout/HorizontalOrganizationChart"/>
    <dgm:cxn modelId="{AC785A72-3C71-F447-80BD-792A4B574E88}" type="presParOf" srcId="{99464D45-2B22-432F-8F6C-3394CEC310A7}" destId="{4C9D6515-EA4F-4DBF-A8FE-0711C70136B1}" srcOrd="1" destOrd="0" presId="urn:microsoft.com/office/officeart/2009/3/layout/HorizontalOrganizationChart"/>
    <dgm:cxn modelId="{57859D64-6C83-A946-93B8-0B77FA0B9FB3}" type="presParOf" srcId="{99464D45-2B22-432F-8F6C-3394CEC310A7}" destId="{686779DB-34D3-4F60-84B6-A35826FF3C2A}" srcOrd="2" destOrd="0" presId="urn:microsoft.com/office/officeart/2009/3/layout/HorizontalOrganizationChart"/>
    <dgm:cxn modelId="{83D7BFE2-1A6B-ED40-994C-EDE140166653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计划职能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2A2299D-D1C2-114F-8D1C-857262A92D78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94866B4C-0863-F149-8367-A4423575F272}" type="par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38DE20A5-4242-3A4A-9AB4-C3506067F18E}" type="sib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A98E236E-3C0B-4845-80AF-652B45CFEE96}">
      <dgm:prSet custT="1"/>
      <dgm:spPr/>
      <dgm:t>
        <a:bodyPr/>
        <a:lstStyle/>
        <a:p>
          <a:r>
            <a:rPr lang="zh-CN" altLang="en-US" sz="1100" b="1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7A45670E-DA07-E940-83D3-40AD561460C3}" type="par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3C01DB0C-2003-0F46-8939-CD5A93CAFF77}" type="sib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5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5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5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5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5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5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5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5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5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2938411B-B7F5-0747-9954-7C21CD306EF4}" type="pres">
      <dgm:prSet presAssocID="{94866B4C-0863-F149-8367-A4423575F272}" presName="Name64" presStyleLbl="parChTrans1D2" presStyleIdx="3" presStyleCnt="5"/>
      <dgm:spPr/>
    </dgm:pt>
    <dgm:pt modelId="{38B19AAB-0C45-7B47-B258-A706E823594A}" type="pres">
      <dgm:prSet presAssocID="{82A2299D-D1C2-114F-8D1C-857262A92D78}" presName="hierRoot2" presStyleCnt="0">
        <dgm:presLayoutVars>
          <dgm:hierBranch val="init"/>
        </dgm:presLayoutVars>
      </dgm:prSet>
      <dgm:spPr/>
    </dgm:pt>
    <dgm:pt modelId="{C8066A73-F138-A94F-B15D-BA85728A7DD5}" type="pres">
      <dgm:prSet presAssocID="{82A2299D-D1C2-114F-8D1C-857262A92D78}" presName="rootComposite" presStyleCnt="0"/>
      <dgm:spPr/>
    </dgm:pt>
    <dgm:pt modelId="{7368840E-7568-AB46-86AB-5522C2E78B18}" type="pres">
      <dgm:prSet presAssocID="{82A2299D-D1C2-114F-8D1C-857262A92D78}" presName="rootText" presStyleLbl="node2" presStyleIdx="3" presStyleCnt="5">
        <dgm:presLayoutVars>
          <dgm:chPref val="3"/>
        </dgm:presLayoutVars>
      </dgm:prSet>
      <dgm:spPr/>
    </dgm:pt>
    <dgm:pt modelId="{115F8EA3-417D-F742-A98B-49F1C57A6F6B}" type="pres">
      <dgm:prSet presAssocID="{82A2299D-D1C2-114F-8D1C-857262A92D78}" presName="rootConnector" presStyleLbl="node2" presStyleIdx="3" presStyleCnt="5"/>
      <dgm:spPr/>
    </dgm:pt>
    <dgm:pt modelId="{804F8513-E360-E941-89B3-80F405B35DEE}" type="pres">
      <dgm:prSet presAssocID="{82A2299D-D1C2-114F-8D1C-857262A92D78}" presName="hierChild4" presStyleCnt="0"/>
      <dgm:spPr/>
    </dgm:pt>
    <dgm:pt modelId="{7AF1A68C-D35C-154C-B232-011E7249E6B2}" type="pres">
      <dgm:prSet presAssocID="{82A2299D-D1C2-114F-8D1C-857262A92D78}" presName="hierChild5" presStyleCnt="0"/>
      <dgm:spPr/>
    </dgm:pt>
    <dgm:pt modelId="{DBB6835F-57E4-3A4C-AD27-D3DE559BB53C}" type="pres">
      <dgm:prSet presAssocID="{7A45670E-DA07-E940-83D3-40AD561460C3}" presName="Name64" presStyleLbl="parChTrans1D2" presStyleIdx="4" presStyleCnt="5"/>
      <dgm:spPr/>
    </dgm:pt>
    <dgm:pt modelId="{8C6E95EF-4BD4-EF43-A077-08ADF4D176D1}" type="pres">
      <dgm:prSet presAssocID="{A98E236E-3C0B-4845-80AF-652B45CFEE96}" presName="hierRoot2" presStyleCnt="0">
        <dgm:presLayoutVars>
          <dgm:hierBranch val="init"/>
        </dgm:presLayoutVars>
      </dgm:prSet>
      <dgm:spPr/>
    </dgm:pt>
    <dgm:pt modelId="{95F09504-0F49-4B42-8326-7AD884CCF79B}" type="pres">
      <dgm:prSet presAssocID="{A98E236E-3C0B-4845-80AF-652B45CFEE96}" presName="rootComposite" presStyleCnt="0"/>
      <dgm:spPr/>
    </dgm:pt>
    <dgm:pt modelId="{8B9400FE-6F26-2A48-8ECB-33218128618A}" type="pres">
      <dgm:prSet presAssocID="{A98E236E-3C0B-4845-80AF-652B45CFEE96}" presName="rootText" presStyleLbl="node2" presStyleIdx="4" presStyleCnt="5">
        <dgm:presLayoutVars>
          <dgm:chPref val="3"/>
        </dgm:presLayoutVars>
      </dgm:prSet>
      <dgm:spPr/>
    </dgm:pt>
    <dgm:pt modelId="{8CBC648F-0976-E949-9A3E-6A4F557685DD}" type="pres">
      <dgm:prSet presAssocID="{A98E236E-3C0B-4845-80AF-652B45CFEE96}" presName="rootConnector" presStyleLbl="node2" presStyleIdx="4" presStyleCnt="5"/>
      <dgm:spPr/>
    </dgm:pt>
    <dgm:pt modelId="{A519FB1E-D9B2-5A4A-86E5-1B51ACE65420}" type="pres">
      <dgm:prSet presAssocID="{A98E236E-3C0B-4845-80AF-652B45CFEE96}" presName="hierChild4" presStyleCnt="0"/>
      <dgm:spPr/>
    </dgm:pt>
    <dgm:pt modelId="{BCEFAF26-5A5C-954E-B0FC-A99784428C0D}" type="pres">
      <dgm:prSet presAssocID="{A98E236E-3C0B-4845-80AF-652B45CFEE96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A822F60A-2FA8-5D4C-9120-3EF30AFFE1CA}" type="presOf" srcId="{7A45670E-DA07-E940-83D3-40AD561460C3}" destId="{DBB6835F-57E4-3A4C-AD27-D3DE559BB53C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6DAAA93F-B458-8945-B775-D42C47063751}" type="presOf" srcId="{7638F483-EC40-4669-A117-0C6040B4A66B}" destId="{A4529214-DB2D-4B21-8831-F60F2A376559}" srcOrd="1" destOrd="0" presId="urn:microsoft.com/office/officeart/2009/3/layout/HorizontalOrganizationChart"/>
    <dgm:cxn modelId="{DCCF9142-16DD-3F45-B7AC-28F9E41AF39A}" type="presOf" srcId="{E2369F6E-DA59-4F6E-BD69-6CAA013A82BE}" destId="{CD82D2C2-9EF5-4CA0-9CEE-9265A38A1F4A}" srcOrd="0" destOrd="0" presId="urn:microsoft.com/office/officeart/2009/3/layout/HorizontalOrganizationChart"/>
    <dgm:cxn modelId="{8E0AB26F-B86E-4E40-A12C-CAD2B5B02792}" type="presOf" srcId="{3FA44A42-E0AE-412C-8071-9A37D30DD567}" destId="{CBD704CC-8D6F-4C39-AFA6-3825EE74A965}" srcOrd="1" destOrd="0" presId="urn:microsoft.com/office/officeart/2009/3/layout/HorizontalOrganizationChart"/>
    <dgm:cxn modelId="{91DC097F-48B0-F446-8480-C99D4AD6E305}" type="presOf" srcId="{9AC2E227-803C-4016-BF2C-9291B6CAA290}" destId="{9CD41DA5-A8A9-4189-B933-DCF665F7DF2D}" srcOrd="1" destOrd="0" presId="urn:microsoft.com/office/officeart/2009/3/layout/HorizontalOrganizationChart"/>
    <dgm:cxn modelId="{33189C8A-B7C6-6942-BEBB-7AD77C3FFE4E}" type="presOf" srcId="{A98E236E-3C0B-4845-80AF-652B45CFEE96}" destId="{8CBC648F-0976-E949-9A3E-6A4F557685DD}" srcOrd="1" destOrd="0" presId="urn:microsoft.com/office/officeart/2009/3/layout/HorizontalOrganizationChart"/>
    <dgm:cxn modelId="{FA247595-D4FA-5047-AF27-29675F08165E}" type="presOf" srcId="{3FA44A42-E0AE-412C-8071-9A37D30DD567}" destId="{22C8BBC7-02FA-4EF0-899A-834C1FEE39E3}" srcOrd="0" destOrd="0" presId="urn:microsoft.com/office/officeart/2009/3/layout/HorizontalOrganizationChart"/>
    <dgm:cxn modelId="{BB96159C-713F-1A41-A1E3-948F1A9FD297}" type="presOf" srcId="{F05BBA42-D7AF-4BA0-8C3F-85B1FE28E48F}" destId="{18DB143D-9E27-4E02-AFA5-F665953CBC10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5EBDCAF-78E0-024C-8C32-C547DAA1E25A}" srcId="{9AC2E227-803C-4016-BF2C-9291B6CAA290}" destId="{A98E236E-3C0B-4845-80AF-652B45CFEE96}" srcOrd="4" destOrd="0" parTransId="{7A45670E-DA07-E940-83D3-40AD561460C3}" sibTransId="{3C01DB0C-2003-0F46-8939-CD5A93CAFF77}"/>
    <dgm:cxn modelId="{27F8BAC0-2230-A045-BDEB-2D3818C93087}" type="presOf" srcId="{A98E236E-3C0B-4845-80AF-652B45CFEE96}" destId="{8B9400FE-6F26-2A48-8ECB-33218128618A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CC6FDDCD-2280-5444-9324-77334CC9A7F1}" type="presOf" srcId="{57E64457-75B6-40DF-86BF-80888D7FBBC5}" destId="{72A5A8A1-C34D-4CC9-B014-4EDC4C60B5CB}" srcOrd="0" destOrd="0" presId="urn:microsoft.com/office/officeart/2009/3/layout/HorizontalOrganizationChart"/>
    <dgm:cxn modelId="{99CFCBD9-56CE-924D-B3A4-D94994F27CFD}" type="presOf" srcId="{82A2299D-D1C2-114F-8D1C-857262A92D78}" destId="{115F8EA3-417D-F742-A98B-49F1C57A6F6B}" srcOrd="1" destOrd="0" presId="urn:microsoft.com/office/officeart/2009/3/layout/HorizontalOrganizationChart"/>
    <dgm:cxn modelId="{D7E238E1-F91D-A34F-B610-A74D923E8319}" type="presOf" srcId="{82A2299D-D1C2-114F-8D1C-857262A92D78}" destId="{7368840E-7568-AB46-86AB-5522C2E78B18}" srcOrd="0" destOrd="0" presId="urn:microsoft.com/office/officeart/2009/3/layout/HorizontalOrganizationChart"/>
    <dgm:cxn modelId="{B311FDE1-46D2-0448-B7A3-33B15D3B72C3}" type="presOf" srcId="{87585F0D-6A81-F747-99EB-D14B33EBB618}" destId="{A73C4A40-2D47-BF42-9EF8-B3BEE9451F45}" srcOrd="0" destOrd="0" presId="urn:microsoft.com/office/officeart/2009/3/layout/HorizontalOrganizationChart"/>
    <dgm:cxn modelId="{F08C57ED-87E6-AF4D-ABB5-ED9DD0980C59}" type="presOf" srcId="{18A5DCF8-381A-9740-A1DC-D1A5033A3647}" destId="{B94BF64B-9716-424E-A851-42E8E7B2B9A7}" srcOrd="0" destOrd="0" presId="urn:microsoft.com/office/officeart/2009/3/layout/HorizontalOrganizationChart"/>
    <dgm:cxn modelId="{C46672ED-8208-4C4A-AAF0-15298FF1AB32}" type="presOf" srcId="{9AC2E227-803C-4016-BF2C-9291B6CAA290}" destId="{2A2AFDF2-2568-44F8-842C-3BFD70D9F2B1}" srcOrd="0" destOrd="0" presId="urn:microsoft.com/office/officeart/2009/3/layout/HorizontalOrganizationChart"/>
    <dgm:cxn modelId="{1DD33BFA-8D6B-EC4A-AC53-271D34F821FF}" type="presOf" srcId="{94866B4C-0863-F149-8367-A4423575F272}" destId="{2938411B-B7F5-0747-9954-7C21CD306EF4}" srcOrd="0" destOrd="0" presId="urn:microsoft.com/office/officeart/2009/3/layout/HorizontalOrganizationChart"/>
    <dgm:cxn modelId="{68A9DBFC-3A9C-6447-8722-CFB0B35BD73C}" type="presOf" srcId="{7638F483-EC40-4669-A117-0C6040B4A66B}" destId="{86A07B8D-FF15-4EFF-8681-05A46BF1E797}" srcOrd="0" destOrd="0" presId="urn:microsoft.com/office/officeart/2009/3/layout/HorizontalOrganizationChart"/>
    <dgm:cxn modelId="{36607CFE-23A0-F647-8981-FA51883136E6}" srcId="{9AC2E227-803C-4016-BF2C-9291B6CAA290}" destId="{82A2299D-D1C2-114F-8D1C-857262A92D78}" srcOrd="3" destOrd="0" parTransId="{94866B4C-0863-F149-8367-A4423575F272}" sibTransId="{38DE20A5-4242-3A4A-9AB4-C3506067F18E}"/>
    <dgm:cxn modelId="{6404E2FF-5E2F-D84A-8296-8709D4EF45B3}" type="presOf" srcId="{87585F0D-6A81-F747-99EB-D14B33EBB618}" destId="{BCDD8BD9-F9D2-4C44-AB56-5005F5FB7B08}" srcOrd="1" destOrd="0" presId="urn:microsoft.com/office/officeart/2009/3/layout/HorizontalOrganizationChart"/>
    <dgm:cxn modelId="{C1422BBD-2B15-2946-A44F-5631C60D98B4}" type="presParOf" srcId="{18DB143D-9E27-4E02-AFA5-F665953CBC10}" destId="{07E01157-B979-4F6B-B892-75DB2A2B8B0F}" srcOrd="0" destOrd="0" presId="urn:microsoft.com/office/officeart/2009/3/layout/HorizontalOrganizationChart"/>
    <dgm:cxn modelId="{FFE637D0-6F59-E647-8B63-AB5C297662D8}" type="presParOf" srcId="{07E01157-B979-4F6B-B892-75DB2A2B8B0F}" destId="{F686C23F-604E-4653-B2CB-27DBB6BED631}" srcOrd="0" destOrd="0" presId="urn:microsoft.com/office/officeart/2009/3/layout/HorizontalOrganizationChart"/>
    <dgm:cxn modelId="{72C5AF4B-7F9D-8C4E-ADF6-87903C546061}" type="presParOf" srcId="{F686C23F-604E-4653-B2CB-27DBB6BED631}" destId="{2A2AFDF2-2568-44F8-842C-3BFD70D9F2B1}" srcOrd="0" destOrd="0" presId="urn:microsoft.com/office/officeart/2009/3/layout/HorizontalOrganizationChart"/>
    <dgm:cxn modelId="{37E3A8A1-A6A7-354C-94C3-D17F0741EC43}" type="presParOf" srcId="{F686C23F-604E-4653-B2CB-27DBB6BED631}" destId="{9CD41DA5-A8A9-4189-B933-DCF665F7DF2D}" srcOrd="1" destOrd="0" presId="urn:microsoft.com/office/officeart/2009/3/layout/HorizontalOrganizationChart"/>
    <dgm:cxn modelId="{4CD050C5-5725-5C46-B5D8-4E42CC12F9D8}" type="presParOf" srcId="{07E01157-B979-4F6B-B892-75DB2A2B8B0F}" destId="{96876921-77F4-4E08-9148-E99125692808}" srcOrd="1" destOrd="0" presId="urn:microsoft.com/office/officeart/2009/3/layout/HorizontalOrganizationChart"/>
    <dgm:cxn modelId="{643DFDFC-AE52-5540-8CDD-19DE7EBA367D}" type="presParOf" srcId="{96876921-77F4-4E08-9148-E99125692808}" destId="{CD82D2C2-9EF5-4CA0-9CEE-9265A38A1F4A}" srcOrd="0" destOrd="0" presId="urn:microsoft.com/office/officeart/2009/3/layout/HorizontalOrganizationChart"/>
    <dgm:cxn modelId="{084CE6EF-6AD4-8444-B791-71A4BA8911DC}" type="presParOf" srcId="{96876921-77F4-4E08-9148-E99125692808}" destId="{9441C830-A66B-4AFB-9252-8069549D4F0A}" srcOrd="1" destOrd="0" presId="urn:microsoft.com/office/officeart/2009/3/layout/HorizontalOrganizationChart"/>
    <dgm:cxn modelId="{DE511B48-6F58-DF47-958C-323023FBC9EA}" type="presParOf" srcId="{9441C830-A66B-4AFB-9252-8069549D4F0A}" destId="{FEAC7974-4462-4948-9F19-4D53C38CC88A}" srcOrd="0" destOrd="0" presId="urn:microsoft.com/office/officeart/2009/3/layout/HorizontalOrganizationChart"/>
    <dgm:cxn modelId="{969CFFD6-A36E-8D4B-9C7B-535845F32681}" type="presParOf" srcId="{FEAC7974-4462-4948-9F19-4D53C38CC88A}" destId="{22C8BBC7-02FA-4EF0-899A-834C1FEE39E3}" srcOrd="0" destOrd="0" presId="urn:microsoft.com/office/officeart/2009/3/layout/HorizontalOrganizationChart"/>
    <dgm:cxn modelId="{48AD7A75-E174-5D4E-91CE-69A88EF0C683}" type="presParOf" srcId="{FEAC7974-4462-4948-9F19-4D53C38CC88A}" destId="{CBD704CC-8D6F-4C39-AFA6-3825EE74A965}" srcOrd="1" destOrd="0" presId="urn:microsoft.com/office/officeart/2009/3/layout/HorizontalOrganizationChart"/>
    <dgm:cxn modelId="{31E8FC5B-3437-6E48-A35B-75F5D49450DF}" type="presParOf" srcId="{9441C830-A66B-4AFB-9252-8069549D4F0A}" destId="{C4FE27A9-6818-468D-8F72-5DEAE64958BC}" srcOrd="1" destOrd="0" presId="urn:microsoft.com/office/officeart/2009/3/layout/HorizontalOrganizationChart"/>
    <dgm:cxn modelId="{47CA0EC7-ADCC-9F4E-82A2-9F234DF36072}" type="presParOf" srcId="{9441C830-A66B-4AFB-9252-8069549D4F0A}" destId="{B9E24DCA-DEF6-41DD-8228-40542DF88903}" srcOrd="2" destOrd="0" presId="urn:microsoft.com/office/officeart/2009/3/layout/HorizontalOrganizationChart"/>
    <dgm:cxn modelId="{F36E26B2-831A-0147-AFEB-A0EBE9FCB06C}" type="presParOf" srcId="{96876921-77F4-4E08-9148-E99125692808}" destId="{72A5A8A1-C34D-4CC9-B014-4EDC4C60B5CB}" srcOrd="2" destOrd="0" presId="urn:microsoft.com/office/officeart/2009/3/layout/HorizontalOrganizationChart"/>
    <dgm:cxn modelId="{F7010AE7-2840-B745-A8EF-6152C1F8E04A}" type="presParOf" srcId="{96876921-77F4-4E08-9148-E99125692808}" destId="{99464D45-2B22-432F-8F6C-3394CEC310A7}" srcOrd="3" destOrd="0" presId="urn:microsoft.com/office/officeart/2009/3/layout/HorizontalOrganizationChart"/>
    <dgm:cxn modelId="{AD6782C6-C208-894B-8B9A-F6D4E50040E9}" type="presParOf" srcId="{99464D45-2B22-432F-8F6C-3394CEC310A7}" destId="{7EEFA05D-0146-474D-BB41-35A44BBAC0EB}" srcOrd="0" destOrd="0" presId="urn:microsoft.com/office/officeart/2009/3/layout/HorizontalOrganizationChart"/>
    <dgm:cxn modelId="{9C869BFC-E3AE-4247-BFE0-15AD361667C3}" type="presParOf" srcId="{7EEFA05D-0146-474D-BB41-35A44BBAC0EB}" destId="{86A07B8D-FF15-4EFF-8681-05A46BF1E797}" srcOrd="0" destOrd="0" presId="urn:microsoft.com/office/officeart/2009/3/layout/HorizontalOrganizationChart"/>
    <dgm:cxn modelId="{56AAA29C-0FBC-8743-82A0-422777EB2267}" type="presParOf" srcId="{7EEFA05D-0146-474D-BB41-35A44BBAC0EB}" destId="{A4529214-DB2D-4B21-8831-F60F2A376559}" srcOrd="1" destOrd="0" presId="urn:microsoft.com/office/officeart/2009/3/layout/HorizontalOrganizationChart"/>
    <dgm:cxn modelId="{DEEFAAF2-D924-E34C-B8AA-5B82DBBAD2E1}" type="presParOf" srcId="{99464D45-2B22-432F-8F6C-3394CEC310A7}" destId="{4C9D6515-EA4F-4DBF-A8FE-0711C70136B1}" srcOrd="1" destOrd="0" presId="urn:microsoft.com/office/officeart/2009/3/layout/HorizontalOrganizationChart"/>
    <dgm:cxn modelId="{E1F4FE8C-69AC-6D45-AB8F-1D1864A55A7B}" type="presParOf" srcId="{99464D45-2B22-432F-8F6C-3394CEC310A7}" destId="{686779DB-34D3-4F60-84B6-A35826FF3C2A}" srcOrd="2" destOrd="0" presId="urn:microsoft.com/office/officeart/2009/3/layout/HorizontalOrganizationChart"/>
    <dgm:cxn modelId="{D8698B10-BCED-3C4D-A576-4210B1A7CF05}" type="presParOf" srcId="{96876921-77F4-4E08-9148-E99125692808}" destId="{B94BF64B-9716-424E-A851-42E8E7B2B9A7}" srcOrd="4" destOrd="0" presId="urn:microsoft.com/office/officeart/2009/3/layout/HorizontalOrganizationChart"/>
    <dgm:cxn modelId="{5750205D-B067-894D-AF33-84EF97C84056}" type="presParOf" srcId="{96876921-77F4-4E08-9148-E99125692808}" destId="{31E814C1-FFDD-BA48-BF9D-F3C8FF892503}" srcOrd="5" destOrd="0" presId="urn:microsoft.com/office/officeart/2009/3/layout/HorizontalOrganizationChart"/>
    <dgm:cxn modelId="{146D3171-DFA3-7748-9716-D7D0E255FC62}" type="presParOf" srcId="{31E814C1-FFDD-BA48-BF9D-F3C8FF892503}" destId="{1780440E-D92A-B040-A710-F8D875101E05}" srcOrd="0" destOrd="0" presId="urn:microsoft.com/office/officeart/2009/3/layout/HorizontalOrganizationChart"/>
    <dgm:cxn modelId="{109465D7-1236-D744-920C-2D1421957691}" type="presParOf" srcId="{1780440E-D92A-B040-A710-F8D875101E05}" destId="{A73C4A40-2D47-BF42-9EF8-B3BEE9451F45}" srcOrd="0" destOrd="0" presId="urn:microsoft.com/office/officeart/2009/3/layout/HorizontalOrganizationChart"/>
    <dgm:cxn modelId="{6F8109BD-E5CD-B849-86DA-A99AC466DADF}" type="presParOf" srcId="{1780440E-D92A-B040-A710-F8D875101E05}" destId="{BCDD8BD9-F9D2-4C44-AB56-5005F5FB7B08}" srcOrd="1" destOrd="0" presId="urn:microsoft.com/office/officeart/2009/3/layout/HorizontalOrganizationChart"/>
    <dgm:cxn modelId="{DFB0C4DA-054E-9D4C-80AF-1E3F048FBD5F}" type="presParOf" srcId="{31E814C1-FFDD-BA48-BF9D-F3C8FF892503}" destId="{B22D4294-1D49-E046-9CF9-7B480D0762E6}" srcOrd="1" destOrd="0" presId="urn:microsoft.com/office/officeart/2009/3/layout/HorizontalOrganizationChart"/>
    <dgm:cxn modelId="{804016E1-CCE8-BB48-9ED2-532C43AC919F}" type="presParOf" srcId="{31E814C1-FFDD-BA48-BF9D-F3C8FF892503}" destId="{E1D0C206-488D-6348-BEA7-1FE8B1679EF7}" srcOrd="2" destOrd="0" presId="urn:microsoft.com/office/officeart/2009/3/layout/HorizontalOrganizationChart"/>
    <dgm:cxn modelId="{B83B324C-9740-7642-9CA8-DD1446684350}" type="presParOf" srcId="{96876921-77F4-4E08-9148-E99125692808}" destId="{2938411B-B7F5-0747-9954-7C21CD306EF4}" srcOrd="6" destOrd="0" presId="urn:microsoft.com/office/officeart/2009/3/layout/HorizontalOrganizationChart"/>
    <dgm:cxn modelId="{9FCE7FF7-AF28-8B49-AB47-8805356980C2}" type="presParOf" srcId="{96876921-77F4-4E08-9148-E99125692808}" destId="{38B19AAB-0C45-7B47-B258-A706E823594A}" srcOrd="7" destOrd="0" presId="urn:microsoft.com/office/officeart/2009/3/layout/HorizontalOrganizationChart"/>
    <dgm:cxn modelId="{14242C0E-8302-EC47-9877-F5B66FFC8651}" type="presParOf" srcId="{38B19AAB-0C45-7B47-B258-A706E823594A}" destId="{C8066A73-F138-A94F-B15D-BA85728A7DD5}" srcOrd="0" destOrd="0" presId="urn:microsoft.com/office/officeart/2009/3/layout/HorizontalOrganizationChart"/>
    <dgm:cxn modelId="{759CBA63-F1C0-E447-9795-C891482C98BE}" type="presParOf" srcId="{C8066A73-F138-A94F-B15D-BA85728A7DD5}" destId="{7368840E-7568-AB46-86AB-5522C2E78B18}" srcOrd="0" destOrd="0" presId="urn:microsoft.com/office/officeart/2009/3/layout/HorizontalOrganizationChart"/>
    <dgm:cxn modelId="{E3FACA52-1404-3E49-B060-6BF066D8347A}" type="presParOf" srcId="{C8066A73-F138-A94F-B15D-BA85728A7DD5}" destId="{115F8EA3-417D-F742-A98B-49F1C57A6F6B}" srcOrd="1" destOrd="0" presId="urn:microsoft.com/office/officeart/2009/3/layout/HorizontalOrganizationChart"/>
    <dgm:cxn modelId="{C991F876-4ACA-5E43-A79F-47538408D841}" type="presParOf" srcId="{38B19AAB-0C45-7B47-B258-A706E823594A}" destId="{804F8513-E360-E941-89B3-80F405B35DEE}" srcOrd="1" destOrd="0" presId="urn:microsoft.com/office/officeart/2009/3/layout/HorizontalOrganizationChart"/>
    <dgm:cxn modelId="{384D9058-5A76-9F4A-B1C8-1566D872687C}" type="presParOf" srcId="{38B19AAB-0C45-7B47-B258-A706E823594A}" destId="{7AF1A68C-D35C-154C-B232-011E7249E6B2}" srcOrd="2" destOrd="0" presId="urn:microsoft.com/office/officeart/2009/3/layout/HorizontalOrganizationChart"/>
    <dgm:cxn modelId="{5F0E7A47-E1FF-1D43-BF4F-A7252D186EF3}" type="presParOf" srcId="{96876921-77F4-4E08-9148-E99125692808}" destId="{DBB6835F-57E4-3A4C-AD27-D3DE559BB53C}" srcOrd="8" destOrd="0" presId="urn:microsoft.com/office/officeart/2009/3/layout/HorizontalOrganizationChart"/>
    <dgm:cxn modelId="{F39AABAD-1036-994D-8730-03593D4D82C1}" type="presParOf" srcId="{96876921-77F4-4E08-9148-E99125692808}" destId="{8C6E95EF-4BD4-EF43-A077-08ADF4D176D1}" srcOrd="9" destOrd="0" presId="urn:microsoft.com/office/officeart/2009/3/layout/HorizontalOrganizationChart"/>
    <dgm:cxn modelId="{26C9446E-F049-8B4B-BAAF-22713AD4D23F}" type="presParOf" srcId="{8C6E95EF-4BD4-EF43-A077-08ADF4D176D1}" destId="{95F09504-0F49-4B42-8326-7AD884CCF79B}" srcOrd="0" destOrd="0" presId="urn:microsoft.com/office/officeart/2009/3/layout/HorizontalOrganizationChart"/>
    <dgm:cxn modelId="{632C7377-54F4-4B45-A46E-A215FE587230}" type="presParOf" srcId="{95F09504-0F49-4B42-8326-7AD884CCF79B}" destId="{8B9400FE-6F26-2A48-8ECB-33218128618A}" srcOrd="0" destOrd="0" presId="urn:microsoft.com/office/officeart/2009/3/layout/HorizontalOrganizationChart"/>
    <dgm:cxn modelId="{99E3F6CB-B078-F44A-9864-6B4189675E98}" type="presParOf" srcId="{95F09504-0F49-4B42-8326-7AD884CCF79B}" destId="{8CBC648F-0976-E949-9A3E-6A4F557685DD}" srcOrd="1" destOrd="0" presId="urn:microsoft.com/office/officeart/2009/3/layout/HorizontalOrganizationChart"/>
    <dgm:cxn modelId="{BF3D2756-9056-1047-8189-DCA1966B956E}" type="presParOf" srcId="{8C6E95EF-4BD4-EF43-A077-08ADF4D176D1}" destId="{A519FB1E-D9B2-5A4A-86E5-1B51ACE65420}" srcOrd="1" destOrd="0" presId="urn:microsoft.com/office/officeart/2009/3/layout/HorizontalOrganizationChart"/>
    <dgm:cxn modelId="{D472DF69-8BDE-3B47-903E-5A02A2D88E89}" type="presParOf" srcId="{8C6E95EF-4BD4-EF43-A077-08ADF4D176D1}" destId="{BCEFAF26-5A5C-954E-B0FC-A99784428C0D}" srcOrd="2" destOrd="0" presId="urn:microsoft.com/office/officeart/2009/3/layout/HorizontalOrganizationChart"/>
    <dgm:cxn modelId="{A0A56DF3-9828-8D41-8CA3-BBB09BE04FCE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2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2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2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2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2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2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CA077702-31B5-1149-A65A-6DDC65D56FFA}" type="presOf" srcId="{9AC2E227-803C-4016-BF2C-9291B6CAA290}" destId="{9CD41DA5-A8A9-4189-B933-DCF665F7DF2D}" srcOrd="1" destOrd="0" presId="urn:microsoft.com/office/officeart/2009/3/layout/HorizontalOrganizationChart"/>
    <dgm:cxn modelId="{475D8E13-B19F-0B44-903E-37DBF0962C74}" type="presOf" srcId="{9AC2E227-803C-4016-BF2C-9291B6CAA290}" destId="{2A2AFDF2-2568-44F8-842C-3BFD70D9F2B1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72646B22-9FA3-3246-BE2F-C874A9546679}" type="presOf" srcId="{3FA44A42-E0AE-412C-8071-9A37D30DD567}" destId="{CBD704CC-8D6F-4C39-AFA6-3825EE74A965}" srcOrd="1" destOrd="0" presId="urn:microsoft.com/office/officeart/2009/3/layout/HorizontalOrganizationChart"/>
    <dgm:cxn modelId="{7C8DC62E-1448-034C-BF02-693D81803C47}" type="presOf" srcId="{E2369F6E-DA59-4F6E-BD69-6CAA013A82BE}" destId="{CD82D2C2-9EF5-4CA0-9CEE-9265A38A1F4A}" srcOrd="0" destOrd="0" presId="urn:microsoft.com/office/officeart/2009/3/layout/HorizontalOrganizationChart"/>
    <dgm:cxn modelId="{9C3A3346-F4D4-9D4F-8F1F-61B9662D94A4}" type="presOf" srcId="{7638F483-EC40-4669-A117-0C6040B4A66B}" destId="{86A07B8D-FF15-4EFF-8681-05A46BF1E797}" srcOrd="0" destOrd="0" presId="urn:microsoft.com/office/officeart/2009/3/layout/HorizontalOrganizationChart"/>
    <dgm:cxn modelId="{34FA347F-F5F7-A041-9D36-4E18053DCEE5}" type="presOf" srcId="{57E64457-75B6-40DF-86BF-80888D7FBBC5}" destId="{72A5A8A1-C34D-4CC9-B014-4EDC4C60B5CB}" srcOrd="0" destOrd="0" presId="urn:microsoft.com/office/officeart/2009/3/layout/HorizontalOrganizationChart"/>
    <dgm:cxn modelId="{BF940E90-EFE9-4D44-B89B-3D0513AFE143}" type="presOf" srcId="{3FA44A42-E0AE-412C-8071-9A37D30DD567}" destId="{22C8BBC7-02FA-4EF0-899A-834C1FEE39E3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516B1BA2-72D4-3E4B-BBC7-075BA6C46D35}" type="presOf" srcId="{F05BBA42-D7AF-4BA0-8C3F-85B1FE28E48F}" destId="{18DB143D-9E27-4E02-AFA5-F665953CBC10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39BB78EC-3394-7848-8CB4-D8E44505297F}" type="presOf" srcId="{7638F483-EC40-4669-A117-0C6040B4A66B}" destId="{A4529214-DB2D-4B21-8831-F60F2A376559}" srcOrd="1" destOrd="0" presId="urn:microsoft.com/office/officeart/2009/3/layout/HorizontalOrganizationChart"/>
    <dgm:cxn modelId="{CD924A97-E143-584C-817B-3D250B23C3FC}" type="presParOf" srcId="{18DB143D-9E27-4E02-AFA5-F665953CBC10}" destId="{07E01157-B979-4F6B-B892-75DB2A2B8B0F}" srcOrd="0" destOrd="0" presId="urn:microsoft.com/office/officeart/2009/3/layout/HorizontalOrganizationChart"/>
    <dgm:cxn modelId="{BA832F92-A6BE-A04B-B48E-8E3795F39D3A}" type="presParOf" srcId="{07E01157-B979-4F6B-B892-75DB2A2B8B0F}" destId="{F686C23F-604E-4653-B2CB-27DBB6BED631}" srcOrd="0" destOrd="0" presId="urn:microsoft.com/office/officeart/2009/3/layout/HorizontalOrganizationChart"/>
    <dgm:cxn modelId="{99F2A553-D03D-8B4F-8767-6658D4110B25}" type="presParOf" srcId="{F686C23F-604E-4653-B2CB-27DBB6BED631}" destId="{2A2AFDF2-2568-44F8-842C-3BFD70D9F2B1}" srcOrd="0" destOrd="0" presId="urn:microsoft.com/office/officeart/2009/3/layout/HorizontalOrganizationChart"/>
    <dgm:cxn modelId="{81E6BEB9-AD95-AC48-9357-3BE946ABA99B}" type="presParOf" srcId="{F686C23F-604E-4653-B2CB-27DBB6BED631}" destId="{9CD41DA5-A8A9-4189-B933-DCF665F7DF2D}" srcOrd="1" destOrd="0" presId="urn:microsoft.com/office/officeart/2009/3/layout/HorizontalOrganizationChart"/>
    <dgm:cxn modelId="{79DCC7DE-6751-394A-AA02-8F4716351B0C}" type="presParOf" srcId="{07E01157-B979-4F6B-B892-75DB2A2B8B0F}" destId="{96876921-77F4-4E08-9148-E99125692808}" srcOrd="1" destOrd="0" presId="urn:microsoft.com/office/officeart/2009/3/layout/HorizontalOrganizationChart"/>
    <dgm:cxn modelId="{419F6C83-7BB0-9A41-9315-98345387C342}" type="presParOf" srcId="{96876921-77F4-4E08-9148-E99125692808}" destId="{CD82D2C2-9EF5-4CA0-9CEE-9265A38A1F4A}" srcOrd="0" destOrd="0" presId="urn:microsoft.com/office/officeart/2009/3/layout/HorizontalOrganizationChart"/>
    <dgm:cxn modelId="{745DE256-BCE7-5847-A69E-E42D341C49E6}" type="presParOf" srcId="{96876921-77F4-4E08-9148-E99125692808}" destId="{9441C830-A66B-4AFB-9252-8069549D4F0A}" srcOrd="1" destOrd="0" presId="urn:microsoft.com/office/officeart/2009/3/layout/HorizontalOrganizationChart"/>
    <dgm:cxn modelId="{BC14A1ED-10C7-2446-AD88-C2C7670E4123}" type="presParOf" srcId="{9441C830-A66B-4AFB-9252-8069549D4F0A}" destId="{FEAC7974-4462-4948-9F19-4D53C38CC88A}" srcOrd="0" destOrd="0" presId="urn:microsoft.com/office/officeart/2009/3/layout/HorizontalOrganizationChart"/>
    <dgm:cxn modelId="{5C121EB3-993A-6541-81C7-F7D3D404A708}" type="presParOf" srcId="{FEAC7974-4462-4948-9F19-4D53C38CC88A}" destId="{22C8BBC7-02FA-4EF0-899A-834C1FEE39E3}" srcOrd="0" destOrd="0" presId="urn:microsoft.com/office/officeart/2009/3/layout/HorizontalOrganizationChart"/>
    <dgm:cxn modelId="{CE5BF310-4CBB-3D48-A025-E83EAA957B6F}" type="presParOf" srcId="{FEAC7974-4462-4948-9F19-4D53C38CC88A}" destId="{CBD704CC-8D6F-4C39-AFA6-3825EE74A965}" srcOrd="1" destOrd="0" presId="urn:microsoft.com/office/officeart/2009/3/layout/HorizontalOrganizationChart"/>
    <dgm:cxn modelId="{A29DD3F8-C916-C940-9F74-0A952BB58B89}" type="presParOf" srcId="{9441C830-A66B-4AFB-9252-8069549D4F0A}" destId="{C4FE27A9-6818-468D-8F72-5DEAE64958BC}" srcOrd="1" destOrd="0" presId="urn:microsoft.com/office/officeart/2009/3/layout/HorizontalOrganizationChart"/>
    <dgm:cxn modelId="{EC73DC45-0B44-3A4D-A3BC-6E770F7990FC}" type="presParOf" srcId="{9441C830-A66B-4AFB-9252-8069549D4F0A}" destId="{B9E24DCA-DEF6-41DD-8228-40542DF88903}" srcOrd="2" destOrd="0" presId="urn:microsoft.com/office/officeart/2009/3/layout/HorizontalOrganizationChart"/>
    <dgm:cxn modelId="{E060FF27-3DDD-9441-BFE7-6B92896C34A6}" type="presParOf" srcId="{96876921-77F4-4E08-9148-E99125692808}" destId="{72A5A8A1-C34D-4CC9-B014-4EDC4C60B5CB}" srcOrd="2" destOrd="0" presId="urn:microsoft.com/office/officeart/2009/3/layout/HorizontalOrganizationChart"/>
    <dgm:cxn modelId="{7B982C09-BAC4-3146-A4B7-010962F0154A}" type="presParOf" srcId="{96876921-77F4-4E08-9148-E99125692808}" destId="{99464D45-2B22-432F-8F6C-3394CEC310A7}" srcOrd="3" destOrd="0" presId="urn:microsoft.com/office/officeart/2009/3/layout/HorizontalOrganizationChart"/>
    <dgm:cxn modelId="{2900CC01-1CD7-3545-BB41-B5D0777220EB}" type="presParOf" srcId="{99464D45-2B22-432F-8F6C-3394CEC310A7}" destId="{7EEFA05D-0146-474D-BB41-35A44BBAC0EB}" srcOrd="0" destOrd="0" presId="urn:microsoft.com/office/officeart/2009/3/layout/HorizontalOrganizationChart"/>
    <dgm:cxn modelId="{51A2F299-3BBA-954B-9CC3-760953D9B1E5}" type="presParOf" srcId="{7EEFA05D-0146-474D-BB41-35A44BBAC0EB}" destId="{86A07B8D-FF15-4EFF-8681-05A46BF1E797}" srcOrd="0" destOrd="0" presId="urn:microsoft.com/office/officeart/2009/3/layout/HorizontalOrganizationChart"/>
    <dgm:cxn modelId="{75734E97-8020-D34D-A2B1-69E79BB2253A}" type="presParOf" srcId="{7EEFA05D-0146-474D-BB41-35A44BBAC0EB}" destId="{A4529214-DB2D-4B21-8831-F60F2A376559}" srcOrd="1" destOrd="0" presId="urn:microsoft.com/office/officeart/2009/3/layout/HorizontalOrganizationChart"/>
    <dgm:cxn modelId="{950BF140-4010-6646-942C-A1D703601F81}" type="presParOf" srcId="{99464D45-2B22-432F-8F6C-3394CEC310A7}" destId="{4C9D6515-EA4F-4DBF-A8FE-0711C70136B1}" srcOrd="1" destOrd="0" presId="urn:microsoft.com/office/officeart/2009/3/layout/HorizontalOrganizationChart"/>
    <dgm:cxn modelId="{0C33639C-98E4-A745-9D46-C916BDE2D7E3}" type="presParOf" srcId="{99464D45-2B22-432F-8F6C-3394CEC310A7}" destId="{686779DB-34D3-4F60-84B6-A35826FF3C2A}" srcOrd="2" destOrd="0" presId="urn:microsoft.com/office/officeart/2009/3/layout/HorizontalOrganizationChart"/>
    <dgm:cxn modelId="{8E351C6A-D0C4-D841-9465-85292619EE05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2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2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2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2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2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2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67B07F0F-1177-604E-8101-421CDBB2EE68}" type="presOf" srcId="{F05BBA42-D7AF-4BA0-8C3F-85B1FE28E48F}" destId="{18DB143D-9E27-4E02-AFA5-F665953CBC10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25875424-D059-CB41-88C4-84BD47E019C8}" type="presOf" srcId="{E2369F6E-DA59-4F6E-BD69-6CAA013A82BE}" destId="{CD82D2C2-9EF5-4CA0-9CEE-9265A38A1F4A}" srcOrd="0" destOrd="0" presId="urn:microsoft.com/office/officeart/2009/3/layout/HorizontalOrganizationChart"/>
    <dgm:cxn modelId="{3F8F1839-DBE8-DC44-BD45-FA0B8218FE28}" type="presOf" srcId="{3FA44A42-E0AE-412C-8071-9A37D30DD567}" destId="{22C8BBC7-02FA-4EF0-899A-834C1FEE39E3}" srcOrd="0" destOrd="0" presId="urn:microsoft.com/office/officeart/2009/3/layout/HorizontalOrganizationChart"/>
    <dgm:cxn modelId="{EBB73088-32CF-7648-83E3-03F375256739}" type="presOf" srcId="{9AC2E227-803C-4016-BF2C-9291B6CAA290}" destId="{2A2AFDF2-2568-44F8-842C-3BFD70D9F2B1}" srcOrd="0" destOrd="0" presId="urn:microsoft.com/office/officeart/2009/3/layout/HorizontalOrganizationChart"/>
    <dgm:cxn modelId="{D09BFB89-C441-624A-843B-932BA9592FB5}" type="presOf" srcId="{3FA44A42-E0AE-412C-8071-9A37D30DD567}" destId="{CBD704CC-8D6F-4C39-AFA6-3825EE74A965}" srcOrd="1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264ACBAA-2D8A-E140-9657-3436D0CAA5D3}" type="presOf" srcId="{7638F483-EC40-4669-A117-0C6040B4A66B}" destId="{86A07B8D-FF15-4EFF-8681-05A46BF1E797}" srcOrd="0" destOrd="0" presId="urn:microsoft.com/office/officeart/2009/3/layout/HorizontalOrganizationChart"/>
    <dgm:cxn modelId="{F57772BB-BB26-A142-B691-27167D432B58}" type="presOf" srcId="{57E64457-75B6-40DF-86BF-80888D7FBBC5}" destId="{72A5A8A1-C34D-4CC9-B014-4EDC4C60B5CB}" srcOrd="0" destOrd="0" presId="urn:microsoft.com/office/officeart/2009/3/layout/HorizontalOrganizationChart"/>
    <dgm:cxn modelId="{C8CAD4EC-CBA8-C744-8BAA-6C90148634CD}" type="presOf" srcId="{7638F483-EC40-4669-A117-0C6040B4A66B}" destId="{A4529214-DB2D-4B21-8831-F60F2A376559}" srcOrd="1" destOrd="0" presId="urn:microsoft.com/office/officeart/2009/3/layout/HorizontalOrganizationChart"/>
    <dgm:cxn modelId="{D5D22FF8-10E1-114D-97D4-9385B92E8120}" type="presOf" srcId="{9AC2E227-803C-4016-BF2C-9291B6CAA290}" destId="{9CD41DA5-A8A9-4189-B933-DCF665F7DF2D}" srcOrd="1" destOrd="0" presId="urn:microsoft.com/office/officeart/2009/3/layout/HorizontalOrganizationChart"/>
    <dgm:cxn modelId="{F0B95010-F43A-024E-A01B-800375D43DDC}" type="presParOf" srcId="{18DB143D-9E27-4E02-AFA5-F665953CBC10}" destId="{07E01157-B979-4F6B-B892-75DB2A2B8B0F}" srcOrd="0" destOrd="0" presId="urn:microsoft.com/office/officeart/2009/3/layout/HorizontalOrganizationChart"/>
    <dgm:cxn modelId="{B76F177A-405A-6A43-9F17-CB6C299E491D}" type="presParOf" srcId="{07E01157-B979-4F6B-B892-75DB2A2B8B0F}" destId="{F686C23F-604E-4653-B2CB-27DBB6BED631}" srcOrd="0" destOrd="0" presId="urn:microsoft.com/office/officeart/2009/3/layout/HorizontalOrganizationChart"/>
    <dgm:cxn modelId="{34AAB78E-346F-4442-A735-61484E7786B6}" type="presParOf" srcId="{F686C23F-604E-4653-B2CB-27DBB6BED631}" destId="{2A2AFDF2-2568-44F8-842C-3BFD70D9F2B1}" srcOrd="0" destOrd="0" presId="urn:microsoft.com/office/officeart/2009/3/layout/HorizontalOrganizationChart"/>
    <dgm:cxn modelId="{26550719-B84A-B543-A992-1FA3DDEB2630}" type="presParOf" srcId="{F686C23F-604E-4653-B2CB-27DBB6BED631}" destId="{9CD41DA5-A8A9-4189-B933-DCF665F7DF2D}" srcOrd="1" destOrd="0" presId="urn:microsoft.com/office/officeart/2009/3/layout/HorizontalOrganizationChart"/>
    <dgm:cxn modelId="{D25F1F1C-3412-0A42-999D-EDE2C05E780D}" type="presParOf" srcId="{07E01157-B979-4F6B-B892-75DB2A2B8B0F}" destId="{96876921-77F4-4E08-9148-E99125692808}" srcOrd="1" destOrd="0" presId="urn:microsoft.com/office/officeart/2009/3/layout/HorizontalOrganizationChart"/>
    <dgm:cxn modelId="{63091B22-0AC3-844B-AFC0-53A1748CCC1A}" type="presParOf" srcId="{96876921-77F4-4E08-9148-E99125692808}" destId="{CD82D2C2-9EF5-4CA0-9CEE-9265A38A1F4A}" srcOrd="0" destOrd="0" presId="urn:microsoft.com/office/officeart/2009/3/layout/HorizontalOrganizationChart"/>
    <dgm:cxn modelId="{08800F76-C66A-C146-BF46-6B0CE2AD0D3B}" type="presParOf" srcId="{96876921-77F4-4E08-9148-E99125692808}" destId="{9441C830-A66B-4AFB-9252-8069549D4F0A}" srcOrd="1" destOrd="0" presId="urn:microsoft.com/office/officeart/2009/3/layout/HorizontalOrganizationChart"/>
    <dgm:cxn modelId="{1B3EA7DB-A179-A942-A685-50A82A115BBC}" type="presParOf" srcId="{9441C830-A66B-4AFB-9252-8069549D4F0A}" destId="{FEAC7974-4462-4948-9F19-4D53C38CC88A}" srcOrd="0" destOrd="0" presId="urn:microsoft.com/office/officeart/2009/3/layout/HorizontalOrganizationChart"/>
    <dgm:cxn modelId="{29DE9433-5BFC-1745-91AD-0B48A27DD584}" type="presParOf" srcId="{FEAC7974-4462-4948-9F19-4D53C38CC88A}" destId="{22C8BBC7-02FA-4EF0-899A-834C1FEE39E3}" srcOrd="0" destOrd="0" presId="urn:microsoft.com/office/officeart/2009/3/layout/HorizontalOrganizationChart"/>
    <dgm:cxn modelId="{99ADCBFA-51AF-6F47-84FB-A00AA45BF708}" type="presParOf" srcId="{FEAC7974-4462-4948-9F19-4D53C38CC88A}" destId="{CBD704CC-8D6F-4C39-AFA6-3825EE74A965}" srcOrd="1" destOrd="0" presId="urn:microsoft.com/office/officeart/2009/3/layout/HorizontalOrganizationChart"/>
    <dgm:cxn modelId="{A3EC6D7E-42EA-A642-B863-7C1CBEC52EB6}" type="presParOf" srcId="{9441C830-A66B-4AFB-9252-8069549D4F0A}" destId="{C4FE27A9-6818-468D-8F72-5DEAE64958BC}" srcOrd="1" destOrd="0" presId="urn:microsoft.com/office/officeart/2009/3/layout/HorizontalOrganizationChart"/>
    <dgm:cxn modelId="{2F4999C6-9E10-0746-835D-304C7AD7300C}" type="presParOf" srcId="{9441C830-A66B-4AFB-9252-8069549D4F0A}" destId="{B9E24DCA-DEF6-41DD-8228-40542DF88903}" srcOrd="2" destOrd="0" presId="urn:microsoft.com/office/officeart/2009/3/layout/HorizontalOrganizationChart"/>
    <dgm:cxn modelId="{4A82E595-C63F-2B43-ACB8-2A8953B775B4}" type="presParOf" srcId="{96876921-77F4-4E08-9148-E99125692808}" destId="{72A5A8A1-C34D-4CC9-B014-4EDC4C60B5CB}" srcOrd="2" destOrd="0" presId="urn:microsoft.com/office/officeart/2009/3/layout/HorizontalOrganizationChart"/>
    <dgm:cxn modelId="{9D8F7BB4-1122-5343-BCCE-FA02E8D39F29}" type="presParOf" srcId="{96876921-77F4-4E08-9148-E99125692808}" destId="{99464D45-2B22-432F-8F6C-3394CEC310A7}" srcOrd="3" destOrd="0" presId="urn:microsoft.com/office/officeart/2009/3/layout/HorizontalOrganizationChart"/>
    <dgm:cxn modelId="{7EA8D1BC-3297-8642-91E0-CF260BBBFC13}" type="presParOf" srcId="{99464D45-2B22-432F-8F6C-3394CEC310A7}" destId="{7EEFA05D-0146-474D-BB41-35A44BBAC0EB}" srcOrd="0" destOrd="0" presId="urn:microsoft.com/office/officeart/2009/3/layout/HorizontalOrganizationChart"/>
    <dgm:cxn modelId="{2710C8F2-1D65-1E46-8BC9-D5376AB24DCB}" type="presParOf" srcId="{7EEFA05D-0146-474D-BB41-35A44BBAC0EB}" destId="{86A07B8D-FF15-4EFF-8681-05A46BF1E797}" srcOrd="0" destOrd="0" presId="urn:microsoft.com/office/officeart/2009/3/layout/HorizontalOrganizationChart"/>
    <dgm:cxn modelId="{7E3A2743-37A0-854D-B76E-8D2C6D67C9D4}" type="presParOf" srcId="{7EEFA05D-0146-474D-BB41-35A44BBAC0EB}" destId="{A4529214-DB2D-4B21-8831-F60F2A376559}" srcOrd="1" destOrd="0" presId="urn:microsoft.com/office/officeart/2009/3/layout/HorizontalOrganizationChart"/>
    <dgm:cxn modelId="{10FF4317-F7DB-9040-93AD-E4F49FE3DCD9}" type="presParOf" srcId="{99464D45-2B22-432F-8F6C-3394CEC310A7}" destId="{4C9D6515-EA4F-4DBF-A8FE-0711C70136B1}" srcOrd="1" destOrd="0" presId="urn:microsoft.com/office/officeart/2009/3/layout/HorizontalOrganizationChart"/>
    <dgm:cxn modelId="{F3091153-4D8E-4D4D-9326-F854BE500405}" type="presParOf" srcId="{99464D45-2B22-432F-8F6C-3394CEC310A7}" destId="{686779DB-34D3-4F60-84B6-A35826FF3C2A}" srcOrd="2" destOrd="0" presId="urn:microsoft.com/office/officeart/2009/3/layout/HorizontalOrganizationChart"/>
    <dgm:cxn modelId="{48EE0F0E-50D0-DE40-ADD0-B2C8997EE097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2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2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2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2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2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2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108A8F34-A779-6147-B4D3-1435ADFDAE55}" type="presOf" srcId="{F05BBA42-D7AF-4BA0-8C3F-85B1FE28E48F}" destId="{18DB143D-9E27-4E02-AFA5-F665953CBC10}" srcOrd="0" destOrd="0" presId="urn:microsoft.com/office/officeart/2009/3/layout/HorizontalOrganizationChart"/>
    <dgm:cxn modelId="{AF3B9D3D-4770-7D49-9CE2-8FEB5C232C62}" type="presOf" srcId="{57E64457-75B6-40DF-86BF-80888D7FBBC5}" destId="{72A5A8A1-C34D-4CC9-B014-4EDC4C60B5CB}" srcOrd="0" destOrd="0" presId="urn:microsoft.com/office/officeart/2009/3/layout/HorizontalOrganizationChart"/>
    <dgm:cxn modelId="{6FD9E786-B8D8-4F4B-8B6D-CB3038344650}" type="presOf" srcId="{9AC2E227-803C-4016-BF2C-9291B6CAA290}" destId="{2A2AFDF2-2568-44F8-842C-3BFD70D9F2B1}" srcOrd="0" destOrd="0" presId="urn:microsoft.com/office/officeart/2009/3/layout/HorizontalOrganizationChart"/>
    <dgm:cxn modelId="{E61E218E-2040-E042-ABA6-F2AAEE0B064D}" type="presOf" srcId="{7638F483-EC40-4669-A117-0C6040B4A66B}" destId="{A4529214-DB2D-4B21-8831-F60F2A376559}" srcOrd="1" destOrd="0" presId="urn:microsoft.com/office/officeart/2009/3/layout/HorizontalOrganizationChart"/>
    <dgm:cxn modelId="{5FBBA29A-D21F-BA41-825A-711D4D43F82B}" type="presOf" srcId="{E2369F6E-DA59-4F6E-BD69-6CAA013A82BE}" destId="{CD82D2C2-9EF5-4CA0-9CEE-9265A38A1F4A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538C66A9-7801-894F-9DEA-C3A84C3BDE38}" type="presOf" srcId="{3FA44A42-E0AE-412C-8071-9A37D30DD567}" destId="{22C8BBC7-02FA-4EF0-899A-834C1FEE39E3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281430CB-B536-EA46-8A89-E852D0D373D4}" type="presOf" srcId="{7638F483-EC40-4669-A117-0C6040B4A66B}" destId="{86A07B8D-FF15-4EFF-8681-05A46BF1E797}" srcOrd="0" destOrd="0" presId="urn:microsoft.com/office/officeart/2009/3/layout/HorizontalOrganizationChart"/>
    <dgm:cxn modelId="{222F8FD0-53EE-A14E-B97B-45B9E582DD1C}" type="presOf" srcId="{9AC2E227-803C-4016-BF2C-9291B6CAA290}" destId="{9CD41DA5-A8A9-4189-B933-DCF665F7DF2D}" srcOrd="1" destOrd="0" presId="urn:microsoft.com/office/officeart/2009/3/layout/HorizontalOrganizationChart"/>
    <dgm:cxn modelId="{143F6BD6-5C62-DB41-A771-E1BA83CBFEB3}" type="presOf" srcId="{3FA44A42-E0AE-412C-8071-9A37D30DD567}" destId="{CBD704CC-8D6F-4C39-AFA6-3825EE74A965}" srcOrd="1" destOrd="0" presId="urn:microsoft.com/office/officeart/2009/3/layout/HorizontalOrganizationChart"/>
    <dgm:cxn modelId="{AAB59C76-1376-F649-ABA8-FB8A98682C2E}" type="presParOf" srcId="{18DB143D-9E27-4E02-AFA5-F665953CBC10}" destId="{07E01157-B979-4F6B-B892-75DB2A2B8B0F}" srcOrd="0" destOrd="0" presId="urn:microsoft.com/office/officeart/2009/3/layout/HorizontalOrganizationChart"/>
    <dgm:cxn modelId="{AB916FDF-52CB-874A-B82F-B74390AA5171}" type="presParOf" srcId="{07E01157-B979-4F6B-B892-75DB2A2B8B0F}" destId="{F686C23F-604E-4653-B2CB-27DBB6BED631}" srcOrd="0" destOrd="0" presId="urn:microsoft.com/office/officeart/2009/3/layout/HorizontalOrganizationChart"/>
    <dgm:cxn modelId="{9BCFA37D-45C2-1241-8111-5D8C5E6F6F91}" type="presParOf" srcId="{F686C23F-604E-4653-B2CB-27DBB6BED631}" destId="{2A2AFDF2-2568-44F8-842C-3BFD70D9F2B1}" srcOrd="0" destOrd="0" presId="urn:microsoft.com/office/officeart/2009/3/layout/HorizontalOrganizationChart"/>
    <dgm:cxn modelId="{04B1AA0D-EE3E-7D41-831B-637E98A048CF}" type="presParOf" srcId="{F686C23F-604E-4653-B2CB-27DBB6BED631}" destId="{9CD41DA5-A8A9-4189-B933-DCF665F7DF2D}" srcOrd="1" destOrd="0" presId="urn:microsoft.com/office/officeart/2009/3/layout/HorizontalOrganizationChart"/>
    <dgm:cxn modelId="{3289302F-ECC3-C648-9086-567B37EC817C}" type="presParOf" srcId="{07E01157-B979-4F6B-B892-75DB2A2B8B0F}" destId="{96876921-77F4-4E08-9148-E99125692808}" srcOrd="1" destOrd="0" presId="urn:microsoft.com/office/officeart/2009/3/layout/HorizontalOrganizationChart"/>
    <dgm:cxn modelId="{59B48E0D-131E-7C48-8E5A-E627F1B17F8D}" type="presParOf" srcId="{96876921-77F4-4E08-9148-E99125692808}" destId="{CD82D2C2-9EF5-4CA0-9CEE-9265A38A1F4A}" srcOrd="0" destOrd="0" presId="urn:microsoft.com/office/officeart/2009/3/layout/HorizontalOrganizationChart"/>
    <dgm:cxn modelId="{142EE444-F504-5642-AABE-2CD6B81A3206}" type="presParOf" srcId="{96876921-77F4-4E08-9148-E99125692808}" destId="{9441C830-A66B-4AFB-9252-8069549D4F0A}" srcOrd="1" destOrd="0" presId="urn:microsoft.com/office/officeart/2009/3/layout/HorizontalOrganizationChart"/>
    <dgm:cxn modelId="{4F87C14C-F05E-A14C-A69F-70BBE5492618}" type="presParOf" srcId="{9441C830-A66B-4AFB-9252-8069549D4F0A}" destId="{FEAC7974-4462-4948-9F19-4D53C38CC88A}" srcOrd="0" destOrd="0" presId="urn:microsoft.com/office/officeart/2009/3/layout/HorizontalOrganizationChart"/>
    <dgm:cxn modelId="{9CAF9E21-A009-0D4F-9F4C-76BDBB52E92A}" type="presParOf" srcId="{FEAC7974-4462-4948-9F19-4D53C38CC88A}" destId="{22C8BBC7-02FA-4EF0-899A-834C1FEE39E3}" srcOrd="0" destOrd="0" presId="urn:microsoft.com/office/officeart/2009/3/layout/HorizontalOrganizationChart"/>
    <dgm:cxn modelId="{BC50157F-37A6-3642-B147-E4882DF9382C}" type="presParOf" srcId="{FEAC7974-4462-4948-9F19-4D53C38CC88A}" destId="{CBD704CC-8D6F-4C39-AFA6-3825EE74A965}" srcOrd="1" destOrd="0" presId="urn:microsoft.com/office/officeart/2009/3/layout/HorizontalOrganizationChart"/>
    <dgm:cxn modelId="{D68606A6-55D8-C74F-9FCF-54A1F39DE233}" type="presParOf" srcId="{9441C830-A66B-4AFB-9252-8069549D4F0A}" destId="{C4FE27A9-6818-468D-8F72-5DEAE64958BC}" srcOrd="1" destOrd="0" presId="urn:microsoft.com/office/officeart/2009/3/layout/HorizontalOrganizationChart"/>
    <dgm:cxn modelId="{C1866077-9EB8-3E40-AD8B-4676CAD70FE0}" type="presParOf" srcId="{9441C830-A66B-4AFB-9252-8069549D4F0A}" destId="{B9E24DCA-DEF6-41DD-8228-40542DF88903}" srcOrd="2" destOrd="0" presId="urn:microsoft.com/office/officeart/2009/3/layout/HorizontalOrganizationChart"/>
    <dgm:cxn modelId="{442519B5-C3DD-DE45-BDEC-3AE42FCE3B4C}" type="presParOf" srcId="{96876921-77F4-4E08-9148-E99125692808}" destId="{72A5A8A1-C34D-4CC9-B014-4EDC4C60B5CB}" srcOrd="2" destOrd="0" presId="urn:microsoft.com/office/officeart/2009/3/layout/HorizontalOrganizationChart"/>
    <dgm:cxn modelId="{447E0399-48E2-F943-83B4-1840AD726F21}" type="presParOf" srcId="{96876921-77F4-4E08-9148-E99125692808}" destId="{99464D45-2B22-432F-8F6C-3394CEC310A7}" srcOrd="3" destOrd="0" presId="urn:microsoft.com/office/officeart/2009/3/layout/HorizontalOrganizationChart"/>
    <dgm:cxn modelId="{198E9D8D-BCD4-4F42-9221-FD12DF4298DD}" type="presParOf" srcId="{99464D45-2B22-432F-8F6C-3394CEC310A7}" destId="{7EEFA05D-0146-474D-BB41-35A44BBAC0EB}" srcOrd="0" destOrd="0" presId="urn:microsoft.com/office/officeart/2009/3/layout/HorizontalOrganizationChart"/>
    <dgm:cxn modelId="{9048EBE2-38AA-9741-AE49-EA1537F10385}" type="presParOf" srcId="{7EEFA05D-0146-474D-BB41-35A44BBAC0EB}" destId="{86A07B8D-FF15-4EFF-8681-05A46BF1E797}" srcOrd="0" destOrd="0" presId="urn:microsoft.com/office/officeart/2009/3/layout/HorizontalOrganizationChart"/>
    <dgm:cxn modelId="{33D4460F-D648-CA40-B07B-CDFDDA2A38DA}" type="presParOf" srcId="{7EEFA05D-0146-474D-BB41-35A44BBAC0EB}" destId="{A4529214-DB2D-4B21-8831-F60F2A376559}" srcOrd="1" destOrd="0" presId="urn:microsoft.com/office/officeart/2009/3/layout/HorizontalOrganizationChart"/>
    <dgm:cxn modelId="{CAD407DA-9B31-314C-988E-6A3910263048}" type="presParOf" srcId="{99464D45-2B22-432F-8F6C-3394CEC310A7}" destId="{4C9D6515-EA4F-4DBF-A8FE-0711C70136B1}" srcOrd="1" destOrd="0" presId="urn:microsoft.com/office/officeart/2009/3/layout/HorizontalOrganizationChart"/>
    <dgm:cxn modelId="{AA7FD5C1-CEE3-284A-8B5E-7A41DEA2B11E}" type="presParOf" srcId="{99464D45-2B22-432F-8F6C-3394CEC310A7}" destId="{686779DB-34D3-4F60-84B6-A35826FF3C2A}" srcOrd="2" destOrd="0" presId="urn:microsoft.com/office/officeart/2009/3/layout/HorizontalOrganizationChart"/>
    <dgm:cxn modelId="{0306AF3B-7DF1-CC49-BAA9-CCA9ED4013FB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2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2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2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2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2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2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DA217907-BB36-504A-A32C-D697FE8922CD}" type="presOf" srcId="{3FA44A42-E0AE-412C-8071-9A37D30DD567}" destId="{22C8BBC7-02FA-4EF0-899A-834C1FEE39E3}" srcOrd="0" destOrd="0" presId="urn:microsoft.com/office/officeart/2009/3/layout/HorizontalOrganizationChart"/>
    <dgm:cxn modelId="{69E26515-C68E-914D-B884-0DF1AC0B4B1E}" type="presOf" srcId="{7638F483-EC40-4669-A117-0C6040B4A66B}" destId="{86A07B8D-FF15-4EFF-8681-05A46BF1E797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1B7A702C-983F-634E-BF60-1BA5E057D7BA}" type="presOf" srcId="{E2369F6E-DA59-4F6E-BD69-6CAA013A82BE}" destId="{CD82D2C2-9EF5-4CA0-9CEE-9265A38A1F4A}" srcOrd="0" destOrd="0" presId="urn:microsoft.com/office/officeart/2009/3/layout/HorizontalOrganizationChart"/>
    <dgm:cxn modelId="{3C56D550-F81D-0942-B0F1-7D779A4370F7}" type="presOf" srcId="{9AC2E227-803C-4016-BF2C-9291B6CAA290}" destId="{9CD41DA5-A8A9-4189-B933-DCF665F7DF2D}" srcOrd="1" destOrd="0" presId="urn:microsoft.com/office/officeart/2009/3/layout/HorizontalOrganizationChart"/>
    <dgm:cxn modelId="{5FFA3F5E-B5C2-9647-A0C7-FC941C62008D}" type="presOf" srcId="{3FA44A42-E0AE-412C-8071-9A37D30DD567}" destId="{CBD704CC-8D6F-4C39-AFA6-3825EE74A965}" srcOrd="1" destOrd="0" presId="urn:microsoft.com/office/officeart/2009/3/layout/HorizontalOrganizationChart"/>
    <dgm:cxn modelId="{184A2462-4DF2-D349-A9AF-9AAB8DA8457F}" type="presOf" srcId="{57E64457-75B6-40DF-86BF-80888D7FBBC5}" destId="{72A5A8A1-C34D-4CC9-B014-4EDC4C60B5CB}" srcOrd="0" destOrd="0" presId="urn:microsoft.com/office/officeart/2009/3/layout/HorizontalOrganizationChart"/>
    <dgm:cxn modelId="{40B47A62-A73D-A24C-A8F0-0C276F959130}" type="presOf" srcId="{9AC2E227-803C-4016-BF2C-9291B6CAA290}" destId="{2A2AFDF2-2568-44F8-842C-3BFD70D9F2B1}" srcOrd="0" destOrd="0" presId="urn:microsoft.com/office/officeart/2009/3/layout/HorizontalOrganizationChart"/>
    <dgm:cxn modelId="{E5A04098-DF98-C74D-BE70-500072310EF1}" type="presOf" srcId="{F05BBA42-D7AF-4BA0-8C3F-85B1FE28E48F}" destId="{18DB143D-9E27-4E02-AFA5-F665953CBC10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9561FD6-828A-E048-ACAE-0B67C4F71721}" type="presOf" srcId="{7638F483-EC40-4669-A117-0C6040B4A66B}" destId="{A4529214-DB2D-4B21-8831-F60F2A376559}" srcOrd="1" destOrd="0" presId="urn:microsoft.com/office/officeart/2009/3/layout/HorizontalOrganizationChart"/>
    <dgm:cxn modelId="{BEE59F01-D601-6B48-B669-AB56CB969BCA}" type="presParOf" srcId="{18DB143D-9E27-4E02-AFA5-F665953CBC10}" destId="{07E01157-B979-4F6B-B892-75DB2A2B8B0F}" srcOrd="0" destOrd="0" presId="urn:microsoft.com/office/officeart/2009/3/layout/HorizontalOrganizationChart"/>
    <dgm:cxn modelId="{7021DCE3-81F3-9047-A9EF-280587BDA7BC}" type="presParOf" srcId="{07E01157-B979-4F6B-B892-75DB2A2B8B0F}" destId="{F686C23F-604E-4653-B2CB-27DBB6BED631}" srcOrd="0" destOrd="0" presId="urn:microsoft.com/office/officeart/2009/3/layout/HorizontalOrganizationChart"/>
    <dgm:cxn modelId="{B0E7D7CC-9324-F349-B10D-6AAF92E50EBB}" type="presParOf" srcId="{F686C23F-604E-4653-B2CB-27DBB6BED631}" destId="{2A2AFDF2-2568-44F8-842C-3BFD70D9F2B1}" srcOrd="0" destOrd="0" presId="urn:microsoft.com/office/officeart/2009/3/layout/HorizontalOrganizationChart"/>
    <dgm:cxn modelId="{86240361-0765-AE49-BC0D-5C094B26FF5E}" type="presParOf" srcId="{F686C23F-604E-4653-B2CB-27DBB6BED631}" destId="{9CD41DA5-A8A9-4189-B933-DCF665F7DF2D}" srcOrd="1" destOrd="0" presId="urn:microsoft.com/office/officeart/2009/3/layout/HorizontalOrganizationChart"/>
    <dgm:cxn modelId="{A24F7CFE-A775-B247-BF4C-36E14D450BF9}" type="presParOf" srcId="{07E01157-B979-4F6B-B892-75DB2A2B8B0F}" destId="{96876921-77F4-4E08-9148-E99125692808}" srcOrd="1" destOrd="0" presId="urn:microsoft.com/office/officeart/2009/3/layout/HorizontalOrganizationChart"/>
    <dgm:cxn modelId="{293521C9-D6DD-DD47-BBD3-326DFC9842BE}" type="presParOf" srcId="{96876921-77F4-4E08-9148-E99125692808}" destId="{CD82D2C2-9EF5-4CA0-9CEE-9265A38A1F4A}" srcOrd="0" destOrd="0" presId="urn:microsoft.com/office/officeart/2009/3/layout/HorizontalOrganizationChart"/>
    <dgm:cxn modelId="{4619783D-1838-E44F-8D59-73AE59E5E327}" type="presParOf" srcId="{96876921-77F4-4E08-9148-E99125692808}" destId="{9441C830-A66B-4AFB-9252-8069549D4F0A}" srcOrd="1" destOrd="0" presId="urn:microsoft.com/office/officeart/2009/3/layout/HorizontalOrganizationChart"/>
    <dgm:cxn modelId="{F1512E72-858A-6E43-ABF0-6C45650142C1}" type="presParOf" srcId="{9441C830-A66B-4AFB-9252-8069549D4F0A}" destId="{FEAC7974-4462-4948-9F19-4D53C38CC88A}" srcOrd="0" destOrd="0" presId="urn:microsoft.com/office/officeart/2009/3/layout/HorizontalOrganizationChart"/>
    <dgm:cxn modelId="{5402D78A-1C9F-7D49-9BB9-9733FE3B0359}" type="presParOf" srcId="{FEAC7974-4462-4948-9F19-4D53C38CC88A}" destId="{22C8BBC7-02FA-4EF0-899A-834C1FEE39E3}" srcOrd="0" destOrd="0" presId="urn:microsoft.com/office/officeart/2009/3/layout/HorizontalOrganizationChart"/>
    <dgm:cxn modelId="{8E64C9DB-8A49-804D-8AFF-0426D08598EF}" type="presParOf" srcId="{FEAC7974-4462-4948-9F19-4D53C38CC88A}" destId="{CBD704CC-8D6F-4C39-AFA6-3825EE74A965}" srcOrd="1" destOrd="0" presId="urn:microsoft.com/office/officeart/2009/3/layout/HorizontalOrganizationChart"/>
    <dgm:cxn modelId="{4D6C95BA-55D2-3145-82EF-A8FBA5720590}" type="presParOf" srcId="{9441C830-A66B-4AFB-9252-8069549D4F0A}" destId="{C4FE27A9-6818-468D-8F72-5DEAE64958BC}" srcOrd="1" destOrd="0" presId="urn:microsoft.com/office/officeart/2009/3/layout/HorizontalOrganizationChart"/>
    <dgm:cxn modelId="{6F7FC974-ECFC-9F4A-9C41-534B3440F8F3}" type="presParOf" srcId="{9441C830-A66B-4AFB-9252-8069549D4F0A}" destId="{B9E24DCA-DEF6-41DD-8228-40542DF88903}" srcOrd="2" destOrd="0" presId="urn:microsoft.com/office/officeart/2009/3/layout/HorizontalOrganizationChart"/>
    <dgm:cxn modelId="{D1B72E75-903D-CA49-A4FA-9266F1C2E00D}" type="presParOf" srcId="{96876921-77F4-4E08-9148-E99125692808}" destId="{72A5A8A1-C34D-4CC9-B014-4EDC4C60B5CB}" srcOrd="2" destOrd="0" presId="urn:microsoft.com/office/officeart/2009/3/layout/HorizontalOrganizationChart"/>
    <dgm:cxn modelId="{4B141B00-1D33-F546-B323-6F088A28987C}" type="presParOf" srcId="{96876921-77F4-4E08-9148-E99125692808}" destId="{99464D45-2B22-432F-8F6C-3394CEC310A7}" srcOrd="3" destOrd="0" presId="urn:microsoft.com/office/officeart/2009/3/layout/HorizontalOrganizationChart"/>
    <dgm:cxn modelId="{8D355AFE-0BE6-884E-B0A5-6F529DD91668}" type="presParOf" srcId="{99464D45-2B22-432F-8F6C-3394CEC310A7}" destId="{7EEFA05D-0146-474D-BB41-35A44BBAC0EB}" srcOrd="0" destOrd="0" presId="urn:microsoft.com/office/officeart/2009/3/layout/HorizontalOrganizationChart"/>
    <dgm:cxn modelId="{955EB4C1-FDBE-6243-BD39-C9D5F6D6C9C7}" type="presParOf" srcId="{7EEFA05D-0146-474D-BB41-35A44BBAC0EB}" destId="{86A07B8D-FF15-4EFF-8681-05A46BF1E797}" srcOrd="0" destOrd="0" presId="urn:microsoft.com/office/officeart/2009/3/layout/HorizontalOrganizationChart"/>
    <dgm:cxn modelId="{4DE8A31E-67F0-8E4B-AFF6-0069F654E456}" type="presParOf" srcId="{7EEFA05D-0146-474D-BB41-35A44BBAC0EB}" destId="{A4529214-DB2D-4B21-8831-F60F2A376559}" srcOrd="1" destOrd="0" presId="urn:microsoft.com/office/officeart/2009/3/layout/HorizontalOrganizationChart"/>
    <dgm:cxn modelId="{FD3BBF8D-DC55-6C4D-8017-A0F9B2DE1EF4}" type="presParOf" srcId="{99464D45-2B22-432F-8F6C-3394CEC310A7}" destId="{4C9D6515-EA4F-4DBF-A8FE-0711C70136B1}" srcOrd="1" destOrd="0" presId="urn:microsoft.com/office/officeart/2009/3/layout/HorizontalOrganizationChart"/>
    <dgm:cxn modelId="{A477AF36-F13D-8546-886C-96DAF2CD8891}" type="presParOf" srcId="{99464D45-2B22-432F-8F6C-3394CEC310A7}" destId="{686779DB-34D3-4F60-84B6-A35826FF3C2A}" srcOrd="2" destOrd="0" presId="urn:microsoft.com/office/officeart/2009/3/layout/HorizontalOrganizationChart"/>
    <dgm:cxn modelId="{A0C2ED2C-67CF-5B4B-9510-E76389A7BF8E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2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2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2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2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2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2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499E5B06-FE4F-9141-9E31-730A2EE3CA81}" type="presOf" srcId="{3FA44A42-E0AE-412C-8071-9A37D30DD567}" destId="{CBD704CC-8D6F-4C39-AFA6-3825EE74A965}" srcOrd="1" destOrd="0" presId="urn:microsoft.com/office/officeart/2009/3/layout/HorizontalOrganizationChart"/>
    <dgm:cxn modelId="{7C6E6C0D-8910-174A-A286-4E9E942B447D}" type="presOf" srcId="{E2369F6E-DA59-4F6E-BD69-6CAA013A82BE}" destId="{CD82D2C2-9EF5-4CA0-9CEE-9265A38A1F4A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CABF9432-44DB-3146-89B3-1D12E0C079DC}" type="presOf" srcId="{F05BBA42-D7AF-4BA0-8C3F-85B1FE28E48F}" destId="{18DB143D-9E27-4E02-AFA5-F665953CBC10}" srcOrd="0" destOrd="0" presId="urn:microsoft.com/office/officeart/2009/3/layout/HorizontalOrganizationChart"/>
    <dgm:cxn modelId="{ECB4C86C-76E6-D640-8001-F54FDE269B73}" type="presOf" srcId="{9AC2E227-803C-4016-BF2C-9291B6CAA290}" destId="{9CD41DA5-A8A9-4189-B933-DCF665F7DF2D}" srcOrd="1" destOrd="0" presId="urn:microsoft.com/office/officeart/2009/3/layout/HorizontalOrganizationChart"/>
    <dgm:cxn modelId="{5B9ACC75-6725-8A4C-8C02-FC6DA5F562E6}" type="presOf" srcId="{7638F483-EC40-4669-A117-0C6040B4A66B}" destId="{86A07B8D-FF15-4EFF-8681-05A46BF1E797}" srcOrd="0" destOrd="0" presId="urn:microsoft.com/office/officeart/2009/3/layout/HorizontalOrganizationChart"/>
    <dgm:cxn modelId="{3DD7697A-F4A4-3C48-8AA2-B3F2100D8D5B}" type="presOf" srcId="{9AC2E227-803C-4016-BF2C-9291B6CAA290}" destId="{2A2AFDF2-2568-44F8-842C-3BFD70D9F2B1}" srcOrd="0" destOrd="0" presId="urn:microsoft.com/office/officeart/2009/3/layout/HorizontalOrganizationChart"/>
    <dgm:cxn modelId="{5260678D-E412-D541-A7CF-FBDF7F3E7943}" type="presOf" srcId="{7638F483-EC40-4669-A117-0C6040B4A66B}" destId="{A4529214-DB2D-4B21-8831-F60F2A376559}" srcOrd="1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296864C1-97CE-9B47-835A-219B95E0A481}" type="presOf" srcId="{57E64457-75B6-40DF-86BF-80888D7FBBC5}" destId="{72A5A8A1-C34D-4CC9-B014-4EDC4C60B5CB}" srcOrd="0" destOrd="0" presId="urn:microsoft.com/office/officeart/2009/3/layout/HorizontalOrganizationChart"/>
    <dgm:cxn modelId="{978050CA-F4AD-F644-A7CF-3EDB035E2507}" type="presOf" srcId="{3FA44A42-E0AE-412C-8071-9A37D30DD567}" destId="{22C8BBC7-02FA-4EF0-899A-834C1FEE39E3}" srcOrd="0" destOrd="0" presId="urn:microsoft.com/office/officeart/2009/3/layout/HorizontalOrganizationChart"/>
    <dgm:cxn modelId="{61AC290C-97E9-BA47-8ACE-F2598EA4203F}" type="presParOf" srcId="{18DB143D-9E27-4E02-AFA5-F665953CBC10}" destId="{07E01157-B979-4F6B-B892-75DB2A2B8B0F}" srcOrd="0" destOrd="0" presId="urn:microsoft.com/office/officeart/2009/3/layout/HorizontalOrganizationChart"/>
    <dgm:cxn modelId="{7A9C0AAA-6753-0D42-87ED-B322FD6956C8}" type="presParOf" srcId="{07E01157-B979-4F6B-B892-75DB2A2B8B0F}" destId="{F686C23F-604E-4653-B2CB-27DBB6BED631}" srcOrd="0" destOrd="0" presId="urn:microsoft.com/office/officeart/2009/3/layout/HorizontalOrganizationChart"/>
    <dgm:cxn modelId="{0784F85C-CB43-CD40-93ED-36103FA982ED}" type="presParOf" srcId="{F686C23F-604E-4653-B2CB-27DBB6BED631}" destId="{2A2AFDF2-2568-44F8-842C-3BFD70D9F2B1}" srcOrd="0" destOrd="0" presId="urn:microsoft.com/office/officeart/2009/3/layout/HorizontalOrganizationChart"/>
    <dgm:cxn modelId="{F202BEFF-9A03-E940-81B0-6FC717DCE18F}" type="presParOf" srcId="{F686C23F-604E-4653-B2CB-27DBB6BED631}" destId="{9CD41DA5-A8A9-4189-B933-DCF665F7DF2D}" srcOrd="1" destOrd="0" presId="urn:microsoft.com/office/officeart/2009/3/layout/HorizontalOrganizationChart"/>
    <dgm:cxn modelId="{DB52F00F-7FFC-6742-9081-51C007CE51EE}" type="presParOf" srcId="{07E01157-B979-4F6B-B892-75DB2A2B8B0F}" destId="{96876921-77F4-4E08-9148-E99125692808}" srcOrd="1" destOrd="0" presId="urn:microsoft.com/office/officeart/2009/3/layout/HorizontalOrganizationChart"/>
    <dgm:cxn modelId="{8809A896-02F9-1741-AD48-6007259762EE}" type="presParOf" srcId="{96876921-77F4-4E08-9148-E99125692808}" destId="{CD82D2C2-9EF5-4CA0-9CEE-9265A38A1F4A}" srcOrd="0" destOrd="0" presId="urn:microsoft.com/office/officeart/2009/3/layout/HorizontalOrganizationChart"/>
    <dgm:cxn modelId="{8975B787-C9A4-9849-85C2-F7835F051116}" type="presParOf" srcId="{96876921-77F4-4E08-9148-E99125692808}" destId="{9441C830-A66B-4AFB-9252-8069549D4F0A}" srcOrd="1" destOrd="0" presId="urn:microsoft.com/office/officeart/2009/3/layout/HorizontalOrganizationChart"/>
    <dgm:cxn modelId="{7CE1FFF0-526D-F74D-B4D7-63FC97611CC0}" type="presParOf" srcId="{9441C830-A66B-4AFB-9252-8069549D4F0A}" destId="{FEAC7974-4462-4948-9F19-4D53C38CC88A}" srcOrd="0" destOrd="0" presId="urn:microsoft.com/office/officeart/2009/3/layout/HorizontalOrganizationChart"/>
    <dgm:cxn modelId="{62BFA860-3476-4648-81EE-3E57952F886C}" type="presParOf" srcId="{FEAC7974-4462-4948-9F19-4D53C38CC88A}" destId="{22C8BBC7-02FA-4EF0-899A-834C1FEE39E3}" srcOrd="0" destOrd="0" presId="urn:microsoft.com/office/officeart/2009/3/layout/HorizontalOrganizationChart"/>
    <dgm:cxn modelId="{AFDB5EC1-FEAB-7C43-B058-DEE53030ECA1}" type="presParOf" srcId="{FEAC7974-4462-4948-9F19-4D53C38CC88A}" destId="{CBD704CC-8D6F-4C39-AFA6-3825EE74A965}" srcOrd="1" destOrd="0" presId="urn:microsoft.com/office/officeart/2009/3/layout/HorizontalOrganizationChart"/>
    <dgm:cxn modelId="{961C5615-8D9B-894A-97CC-96948674D4B0}" type="presParOf" srcId="{9441C830-A66B-4AFB-9252-8069549D4F0A}" destId="{C4FE27A9-6818-468D-8F72-5DEAE64958BC}" srcOrd="1" destOrd="0" presId="urn:microsoft.com/office/officeart/2009/3/layout/HorizontalOrganizationChart"/>
    <dgm:cxn modelId="{1EBE66AE-6455-3341-B609-5B331259F067}" type="presParOf" srcId="{9441C830-A66B-4AFB-9252-8069549D4F0A}" destId="{B9E24DCA-DEF6-41DD-8228-40542DF88903}" srcOrd="2" destOrd="0" presId="urn:microsoft.com/office/officeart/2009/3/layout/HorizontalOrganizationChart"/>
    <dgm:cxn modelId="{0788744C-30AB-B24F-A0A6-E0B7A22B453D}" type="presParOf" srcId="{96876921-77F4-4E08-9148-E99125692808}" destId="{72A5A8A1-C34D-4CC9-B014-4EDC4C60B5CB}" srcOrd="2" destOrd="0" presId="urn:microsoft.com/office/officeart/2009/3/layout/HorizontalOrganizationChart"/>
    <dgm:cxn modelId="{CB6FE0F1-BECE-D145-B0C4-294AD1CFD36D}" type="presParOf" srcId="{96876921-77F4-4E08-9148-E99125692808}" destId="{99464D45-2B22-432F-8F6C-3394CEC310A7}" srcOrd="3" destOrd="0" presId="urn:microsoft.com/office/officeart/2009/3/layout/HorizontalOrganizationChart"/>
    <dgm:cxn modelId="{C94BA1CE-E978-9248-B90D-D5EEF1CE1203}" type="presParOf" srcId="{99464D45-2B22-432F-8F6C-3394CEC310A7}" destId="{7EEFA05D-0146-474D-BB41-35A44BBAC0EB}" srcOrd="0" destOrd="0" presId="urn:microsoft.com/office/officeart/2009/3/layout/HorizontalOrganizationChart"/>
    <dgm:cxn modelId="{2AF461BC-555B-DD43-AC36-7AC4A639CAD6}" type="presParOf" srcId="{7EEFA05D-0146-474D-BB41-35A44BBAC0EB}" destId="{86A07B8D-FF15-4EFF-8681-05A46BF1E797}" srcOrd="0" destOrd="0" presId="urn:microsoft.com/office/officeart/2009/3/layout/HorizontalOrganizationChart"/>
    <dgm:cxn modelId="{0BE954F7-7F78-6A45-A8D4-D7F228CD69FC}" type="presParOf" srcId="{7EEFA05D-0146-474D-BB41-35A44BBAC0EB}" destId="{A4529214-DB2D-4B21-8831-F60F2A376559}" srcOrd="1" destOrd="0" presId="urn:microsoft.com/office/officeart/2009/3/layout/HorizontalOrganizationChart"/>
    <dgm:cxn modelId="{8ACABF4B-27BC-804F-A660-7B4A85D1863D}" type="presParOf" srcId="{99464D45-2B22-432F-8F6C-3394CEC310A7}" destId="{4C9D6515-EA4F-4DBF-A8FE-0711C70136B1}" srcOrd="1" destOrd="0" presId="urn:microsoft.com/office/officeart/2009/3/layout/HorizontalOrganizationChart"/>
    <dgm:cxn modelId="{2A02A9BD-9A91-8543-992A-C6EB0FA15E6D}" type="presParOf" srcId="{99464D45-2B22-432F-8F6C-3394CEC310A7}" destId="{686779DB-34D3-4F60-84B6-A35826FF3C2A}" srcOrd="2" destOrd="0" presId="urn:microsoft.com/office/officeart/2009/3/layout/HorizontalOrganizationChart"/>
    <dgm:cxn modelId="{B7F792BC-96D5-2A43-A886-05CE88F19B10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2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2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2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2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2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2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5874283A-46DD-354C-B2DD-1BF7FAD75FD7}" type="presOf" srcId="{9AC2E227-803C-4016-BF2C-9291B6CAA290}" destId="{9CD41DA5-A8A9-4189-B933-DCF665F7DF2D}" srcOrd="1" destOrd="0" presId="urn:microsoft.com/office/officeart/2009/3/layout/HorizontalOrganizationChart"/>
    <dgm:cxn modelId="{0E348564-4FE1-1D4E-8825-5A65197311CE}" type="presOf" srcId="{57E64457-75B6-40DF-86BF-80888D7FBBC5}" destId="{72A5A8A1-C34D-4CC9-B014-4EDC4C60B5CB}" srcOrd="0" destOrd="0" presId="urn:microsoft.com/office/officeart/2009/3/layout/HorizontalOrganizationChart"/>
    <dgm:cxn modelId="{2EE5618D-647D-6C40-9515-6F8885B001A6}" type="presOf" srcId="{7638F483-EC40-4669-A117-0C6040B4A66B}" destId="{86A07B8D-FF15-4EFF-8681-05A46BF1E797}" srcOrd="0" destOrd="0" presId="urn:microsoft.com/office/officeart/2009/3/layout/HorizontalOrganizationChart"/>
    <dgm:cxn modelId="{61494C9B-D8DD-4D4C-BFF1-0883AE192CA3}" type="presOf" srcId="{7638F483-EC40-4669-A117-0C6040B4A66B}" destId="{A4529214-DB2D-4B21-8831-F60F2A376559}" srcOrd="1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911B8A9-7776-2640-BF4C-8315D5DC2203}" type="presOf" srcId="{9AC2E227-803C-4016-BF2C-9291B6CAA290}" destId="{2A2AFDF2-2568-44F8-842C-3BFD70D9F2B1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EA01EAB-17E2-0543-AFB7-4122093446BF}" type="presOf" srcId="{F05BBA42-D7AF-4BA0-8C3F-85B1FE28E48F}" destId="{18DB143D-9E27-4E02-AFA5-F665953CBC10}" srcOrd="0" destOrd="0" presId="urn:microsoft.com/office/officeart/2009/3/layout/HorizontalOrganizationChart"/>
    <dgm:cxn modelId="{5B0643BC-6E4D-F64E-813C-80C508A189CA}" type="presOf" srcId="{E2369F6E-DA59-4F6E-BD69-6CAA013A82BE}" destId="{CD82D2C2-9EF5-4CA0-9CEE-9265A38A1F4A}" srcOrd="0" destOrd="0" presId="urn:microsoft.com/office/officeart/2009/3/layout/HorizontalOrganizationChart"/>
    <dgm:cxn modelId="{F535AFBE-AF42-FA4C-A216-C921893B0DDA}" type="presOf" srcId="{3FA44A42-E0AE-412C-8071-9A37D30DD567}" destId="{CBD704CC-8D6F-4C39-AFA6-3825EE74A965}" srcOrd="1" destOrd="0" presId="urn:microsoft.com/office/officeart/2009/3/layout/HorizontalOrganizationChart"/>
    <dgm:cxn modelId="{66666DEF-ABE9-C640-A186-772D1F11BDDC}" type="presOf" srcId="{3FA44A42-E0AE-412C-8071-9A37D30DD567}" destId="{22C8BBC7-02FA-4EF0-899A-834C1FEE39E3}" srcOrd="0" destOrd="0" presId="urn:microsoft.com/office/officeart/2009/3/layout/HorizontalOrganizationChart"/>
    <dgm:cxn modelId="{72427C3A-AB04-4F4F-B0A6-DC3A431F3100}" type="presParOf" srcId="{18DB143D-9E27-4E02-AFA5-F665953CBC10}" destId="{07E01157-B979-4F6B-B892-75DB2A2B8B0F}" srcOrd="0" destOrd="0" presId="urn:microsoft.com/office/officeart/2009/3/layout/HorizontalOrganizationChart"/>
    <dgm:cxn modelId="{DE0AFD46-4AAD-DC43-BF53-5BAAC568BA67}" type="presParOf" srcId="{07E01157-B979-4F6B-B892-75DB2A2B8B0F}" destId="{F686C23F-604E-4653-B2CB-27DBB6BED631}" srcOrd="0" destOrd="0" presId="urn:microsoft.com/office/officeart/2009/3/layout/HorizontalOrganizationChart"/>
    <dgm:cxn modelId="{46C5EAEF-0104-8C4C-A506-DC0605F970AB}" type="presParOf" srcId="{F686C23F-604E-4653-B2CB-27DBB6BED631}" destId="{2A2AFDF2-2568-44F8-842C-3BFD70D9F2B1}" srcOrd="0" destOrd="0" presId="urn:microsoft.com/office/officeart/2009/3/layout/HorizontalOrganizationChart"/>
    <dgm:cxn modelId="{2A52A697-F867-2A47-A0B4-A6E258249C2F}" type="presParOf" srcId="{F686C23F-604E-4653-B2CB-27DBB6BED631}" destId="{9CD41DA5-A8A9-4189-B933-DCF665F7DF2D}" srcOrd="1" destOrd="0" presId="urn:microsoft.com/office/officeart/2009/3/layout/HorizontalOrganizationChart"/>
    <dgm:cxn modelId="{B2060486-B0B0-1C4A-B87F-9E6A5B88B009}" type="presParOf" srcId="{07E01157-B979-4F6B-B892-75DB2A2B8B0F}" destId="{96876921-77F4-4E08-9148-E99125692808}" srcOrd="1" destOrd="0" presId="urn:microsoft.com/office/officeart/2009/3/layout/HorizontalOrganizationChart"/>
    <dgm:cxn modelId="{275901B8-C223-6F4F-8173-64D997D300F2}" type="presParOf" srcId="{96876921-77F4-4E08-9148-E99125692808}" destId="{CD82D2C2-9EF5-4CA0-9CEE-9265A38A1F4A}" srcOrd="0" destOrd="0" presId="urn:microsoft.com/office/officeart/2009/3/layout/HorizontalOrganizationChart"/>
    <dgm:cxn modelId="{D9BB71DC-280A-8548-91B4-0DC5D0FC61C0}" type="presParOf" srcId="{96876921-77F4-4E08-9148-E99125692808}" destId="{9441C830-A66B-4AFB-9252-8069549D4F0A}" srcOrd="1" destOrd="0" presId="urn:microsoft.com/office/officeart/2009/3/layout/HorizontalOrganizationChart"/>
    <dgm:cxn modelId="{3B50740F-4E9B-FA42-AA67-815748E90457}" type="presParOf" srcId="{9441C830-A66B-4AFB-9252-8069549D4F0A}" destId="{FEAC7974-4462-4948-9F19-4D53C38CC88A}" srcOrd="0" destOrd="0" presId="urn:microsoft.com/office/officeart/2009/3/layout/HorizontalOrganizationChart"/>
    <dgm:cxn modelId="{70C6BD55-BC1B-2548-BF78-FAA88C372E7E}" type="presParOf" srcId="{FEAC7974-4462-4948-9F19-4D53C38CC88A}" destId="{22C8BBC7-02FA-4EF0-899A-834C1FEE39E3}" srcOrd="0" destOrd="0" presId="urn:microsoft.com/office/officeart/2009/3/layout/HorizontalOrganizationChart"/>
    <dgm:cxn modelId="{35D2C332-C109-BC44-8242-DF5E4A60BA4D}" type="presParOf" srcId="{FEAC7974-4462-4948-9F19-4D53C38CC88A}" destId="{CBD704CC-8D6F-4C39-AFA6-3825EE74A965}" srcOrd="1" destOrd="0" presId="urn:microsoft.com/office/officeart/2009/3/layout/HorizontalOrganizationChart"/>
    <dgm:cxn modelId="{9A267D8A-C9DE-D74B-A743-6FD7DD3E1F48}" type="presParOf" srcId="{9441C830-A66B-4AFB-9252-8069549D4F0A}" destId="{C4FE27A9-6818-468D-8F72-5DEAE64958BC}" srcOrd="1" destOrd="0" presId="urn:microsoft.com/office/officeart/2009/3/layout/HorizontalOrganizationChart"/>
    <dgm:cxn modelId="{24C17C75-C0EB-CB4F-B570-4EB40577FC8F}" type="presParOf" srcId="{9441C830-A66B-4AFB-9252-8069549D4F0A}" destId="{B9E24DCA-DEF6-41DD-8228-40542DF88903}" srcOrd="2" destOrd="0" presId="urn:microsoft.com/office/officeart/2009/3/layout/HorizontalOrganizationChart"/>
    <dgm:cxn modelId="{65E02944-A698-E642-A239-BFD765B091DF}" type="presParOf" srcId="{96876921-77F4-4E08-9148-E99125692808}" destId="{72A5A8A1-C34D-4CC9-B014-4EDC4C60B5CB}" srcOrd="2" destOrd="0" presId="urn:microsoft.com/office/officeart/2009/3/layout/HorizontalOrganizationChart"/>
    <dgm:cxn modelId="{F78FAF48-5474-1541-99F1-D86A4D78763F}" type="presParOf" srcId="{96876921-77F4-4E08-9148-E99125692808}" destId="{99464D45-2B22-432F-8F6C-3394CEC310A7}" srcOrd="3" destOrd="0" presId="urn:microsoft.com/office/officeart/2009/3/layout/HorizontalOrganizationChart"/>
    <dgm:cxn modelId="{AE4068B9-CCE3-5B47-B1A9-F0D1003D884E}" type="presParOf" srcId="{99464D45-2B22-432F-8F6C-3394CEC310A7}" destId="{7EEFA05D-0146-474D-BB41-35A44BBAC0EB}" srcOrd="0" destOrd="0" presId="urn:microsoft.com/office/officeart/2009/3/layout/HorizontalOrganizationChart"/>
    <dgm:cxn modelId="{5734B9F7-2DC8-C54C-8CD6-DD391719E1FC}" type="presParOf" srcId="{7EEFA05D-0146-474D-BB41-35A44BBAC0EB}" destId="{86A07B8D-FF15-4EFF-8681-05A46BF1E797}" srcOrd="0" destOrd="0" presId="urn:microsoft.com/office/officeart/2009/3/layout/HorizontalOrganizationChart"/>
    <dgm:cxn modelId="{E968D32F-D797-F743-B4C0-66067FCCEDF5}" type="presParOf" srcId="{7EEFA05D-0146-474D-BB41-35A44BBAC0EB}" destId="{A4529214-DB2D-4B21-8831-F60F2A376559}" srcOrd="1" destOrd="0" presId="urn:microsoft.com/office/officeart/2009/3/layout/HorizontalOrganizationChart"/>
    <dgm:cxn modelId="{BF7D2414-333B-DC42-826C-DAB28EAF73D4}" type="presParOf" srcId="{99464D45-2B22-432F-8F6C-3394CEC310A7}" destId="{4C9D6515-EA4F-4DBF-A8FE-0711C70136B1}" srcOrd="1" destOrd="0" presId="urn:microsoft.com/office/officeart/2009/3/layout/HorizontalOrganizationChart"/>
    <dgm:cxn modelId="{C47AC020-7F1A-8E41-BF8C-89F80972E6BB}" type="presParOf" srcId="{99464D45-2B22-432F-8F6C-3394CEC310A7}" destId="{686779DB-34D3-4F60-84B6-A35826FF3C2A}" srcOrd="2" destOrd="0" presId="urn:microsoft.com/office/officeart/2009/3/layout/HorizontalOrganizationChart"/>
    <dgm:cxn modelId="{9B9B76E2-7076-FD4B-83B2-409E07812AE4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2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2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2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2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2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2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2BDF7E06-3645-E947-8173-343961CCB3B4}" type="presOf" srcId="{F05BBA42-D7AF-4BA0-8C3F-85B1FE28E48F}" destId="{18DB143D-9E27-4E02-AFA5-F665953CBC10}" srcOrd="0" destOrd="0" presId="urn:microsoft.com/office/officeart/2009/3/layout/HorizontalOrganizationChart"/>
    <dgm:cxn modelId="{C87E9B06-217E-B545-A6E9-A133F91BAD52}" type="presOf" srcId="{7638F483-EC40-4669-A117-0C6040B4A66B}" destId="{A4529214-DB2D-4B21-8831-F60F2A376559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23993342-CF71-D74F-8B49-470335783F04}" type="presOf" srcId="{57E64457-75B6-40DF-86BF-80888D7FBBC5}" destId="{72A5A8A1-C34D-4CC9-B014-4EDC4C60B5CB}" srcOrd="0" destOrd="0" presId="urn:microsoft.com/office/officeart/2009/3/layout/HorizontalOrganizationChart"/>
    <dgm:cxn modelId="{9734554D-3703-364D-99F8-E97EB638591E}" type="presOf" srcId="{9AC2E227-803C-4016-BF2C-9291B6CAA290}" destId="{2A2AFDF2-2568-44F8-842C-3BFD70D9F2B1}" srcOrd="0" destOrd="0" presId="urn:microsoft.com/office/officeart/2009/3/layout/HorizontalOrganizationChart"/>
    <dgm:cxn modelId="{92A4FD73-4578-DD4D-AC2C-4D9C738D3527}" type="presOf" srcId="{7638F483-EC40-4669-A117-0C6040B4A66B}" destId="{86A07B8D-FF15-4EFF-8681-05A46BF1E797}" srcOrd="0" destOrd="0" presId="urn:microsoft.com/office/officeart/2009/3/layout/HorizontalOrganizationChart"/>
    <dgm:cxn modelId="{9283F07A-D01E-0E49-8B36-FA7B3D2E4048}" type="presOf" srcId="{E2369F6E-DA59-4F6E-BD69-6CAA013A82BE}" destId="{CD82D2C2-9EF5-4CA0-9CEE-9265A38A1F4A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89A37AB8-9CC8-FB46-BA8F-19DC0D7510AA}" type="presOf" srcId="{3FA44A42-E0AE-412C-8071-9A37D30DD567}" destId="{22C8BBC7-02FA-4EF0-899A-834C1FEE39E3}" srcOrd="0" destOrd="0" presId="urn:microsoft.com/office/officeart/2009/3/layout/HorizontalOrganizationChart"/>
    <dgm:cxn modelId="{2236B8B8-C7C2-D843-A56C-9EC31611D9C6}" type="presOf" srcId="{9AC2E227-803C-4016-BF2C-9291B6CAA290}" destId="{9CD41DA5-A8A9-4189-B933-DCF665F7DF2D}" srcOrd="1" destOrd="0" presId="urn:microsoft.com/office/officeart/2009/3/layout/HorizontalOrganizationChart"/>
    <dgm:cxn modelId="{5F17FFCE-CBBD-7F49-8239-0D6A17DD1EFE}" type="presOf" srcId="{3FA44A42-E0AE-412C-8071-9A37D30DD567}" destId="{CBD704CC-8D6F-4C39-AFA6-3825EE74A965}" srcOrd="1" destOrd="0" presId="urn:microsoft.com/office/officeart/2009/3/layout/HorizontalOrganizationChart"/>
    <dgm:cxn modelId="{7F0CABA1-DE57-6A42-B8DC-028CBC4A9AAD}" type="presParOf" srcId="{18DB143D-9E27-4E02-AFA5-F665953CBC10}" destId="{07E01157-B979-4F6B-B892-75DB2A2B8B0F}" srcOrd="0" destOrd="0" presId="urn:microsoft.com/office/officeart/2009/3/layout/HorizontalOrganizationChart"/>
    <dgm:cxn modelId="{0C142B69-FCED-5F47-9C5D-FD79FB237AEE}" type="presParOf" srcId="{07E01157-B979-4F6B-B892-75DB2A2B8B0F}" destId="{F686C23F-604E-4653-B2CB-27DBB6BED631}" srcOrd="0" destOrd="0" presId="urn:microsoft.com/office/officeart/2009/3/layout/HorizontalOrganizationChart"/>
    <dgm:cxn modelId="{12E89E7C-7280-E847-B9C4-4AE0466DADE7}" type="presParOf" srcId="{F686C23F-604E-4653-B2CB-27DBB6BED631}" destId="{2A2AFDF2-2568-44F8-842C-3BFD70D9F2B1}" srcOrd="0" destOrd="0" presId="urn:microsoft.com/office/officeart/2009/3/layout/HorizontalOrganizationChart"/>
    <dgm:cxn modelId="{4CB3B331-2698-6C45-9BD0-AFF75EE4E178}" type="presParOf" srcId="{F686C23F-604E-4653-B2CB-27DBB6BED631}" destId="{9CD41DA5-A8A9-4189-B933-DCF665F7DF2D}" srcOrd="1" destOrd="0" presId="urn:microsoft.com/office/officeart/2009/3/layout/HorizontalOrganizationChart"/>
    <dgm:cxn modelId="{174F35E3-48A5-1644-BDCE-78054D9DC67D}" type="presParOf" srcId="{07E01157-B979-4F6B-B892-75DB2A2B8B0F}" destId="{96876921-77F4-4E08-9148-E99125692808}" srcOrd="1" destOrd="0" presId="urn:microsoft.com/office/officeart/2009/3/layout/HorizontalOrganizationChart"/>
    <dgm:cxn modelId="{8040CA26-8F96-7349-8E85-9A1E25DF4302}" type="presParOf" srcId="{96876921-77F4-4E08-9148-E99125692808}" destId="{CD82D2C2-9EF5-4CA0-9CEE-9265A38A1F4A}" srcOrd="0" destOrd="0" presId="urn:microsoft.com/office/officeart/2009/3/layout/HorizontalOrganizationChart"/>
    <dgm:cxn modelId="{EB505DB4-9FAB-3141-AE87-DA5DD8EE6899}" type="presParOf" srcId="{96876921-77F4-4E08-9148-E99125692808}" destId="{9441C830-A66B-4AFB-9252-8069549D4F0A}" srcOrd="1" destOrd="0" presId="urn:microsoft.com/office/officeart/2009/3/layout/HorizontalOrganizationChart"/>
    <dgm:cxn modelId="{88587C00-0DC2-1E43-86E2-30908D06815F}" type="presParOf" srcId="{9441C830-A66B-4AFB-9252-8069549D4F0A}" destId="{FEAC7974-4462-4948-9F19-4D53C38CC88A}" srcOrd="0" destOrd="0" presId="urn:microsoft.com/office/officeart/2009/3/layout/HorizontalOrganizationChart"/>
    <dgm:cxn modelId="{381674A4-30DF-4047-8FCC-CD78FD1E4917}" type="presParOf" srcId="{FEAC7974-4462-4948-9F19-4D53C38CC88A}" destId="{22C8BBC7-02FA-4EF0-899A-834C1FEE39E3}" srcOrd="0" destOrd="0" presId="urn:microsoft.com/office/officeart/2009/3/layout/HorizontalOrganizationChart"/>
    <dgm:cxn modelId="{902C088F-389E-A947-8A5B-8CD098122390}" type="presParOf" srcId="{FEAC7974-4462-4948-9F19-4D53C38CC88A}" destId="{CBD704CC-8D6F-4C39-AFA6-3825EE74A965}" srcOrd="1" destOrd="0" presId="urn:microsoft.com/office/officeart/2009/3/layout/HorizontalOrganizationChart"/>
    <dgm:cxn modelId="{DAB9134F-5164-154B-B6F1-1C4C163912CD}" type="presParOf" srcId="{9441C830-A66B-4AFB-9252-8069549D4F0A}" destId="{C4FE27A9-6818-468D-8F72-5DEAE64958BC}" srcOrd="1" destOrd="0" presId="urn:microsoft.com/office/officeart/2009/3/layout/HorizontalOrganizationChart"/>
    <dgm:cxn modelId="{7F041248-0BFD-274B-B6CF-E2BE53958E21}" type="presParOf" srcId="{9441C830-A66B-4AFB-9252-8069549D4F0A}" destId="{B9E24DCA-DEF6-41DD-8228-40542DF88903}" srcOrd="2" destOrd="0" presId="urn:microsoft.com/office/officeart/2009/3/layout/HorizontalOrganizationChart"/>
    <dgm:cxn modelId="{FA760397-818E-4843-BE35-CA4B8397D149}" type="presParOf" srcId="{96876921-77F4-4E08-9148-E99125692808}" destId="{72A5A8A1-C34D-4CC9-B014-4EDC4C60B5CB}" srcOrd="2" destOrd="0" presId="urn:microsoft.com/office/officeart/2009/3/layout/HorizontalOrganizationChart"/>
    <dgm:cxn modelId="{728F21D7-FBBD-2849-AC27-477B6D79D12E}" type="presParOf" srcId="{96876921-77F4-4E08-9148-E99125692808}" destId="{99464D45-2B22-432F-8F6C-3394CEC310A7}" srcOrd="3" destOrd="0" presId="urn:microsoft.com/office/officeart/2009/3/layout/HorizontalOrganizationChart"/>
    <dgm:cxn modelId="{09F9FA8A-91F7-E147-ACAD-231A25C7593D}" type="presParOf" srcId="{99464D45-2B22-432F-8F6C-3394CEC310A7}" destId="{7EEFA05D-0146-474D-BB41-35A44BBAC0EB}" srcOrd="0" destOrd="0" presId="urn:microsoft.com/office/officeart/2009/3/layout/HorizontalOrganizationChart"/>
    <dgm:cxn modelId="{41F84E6D-62D6-C343-A39A-BB055AE632B0}" type="presParOf" srcId="{7EEFA05D-0146-474D-BB41-35A44BBAC0EB}" destId="{86A07B8D-FF15-4EFF-8681-05A46BF1E797}" srcOrd="0" destOrd="0" presId="urn:microsoft.com/office/officeart/2009/3/layout/HorizontalOrganizationChart"/>
    <dgm:cxn modelId="{3E17F609-839D-5B44-B4B7-59DE3B52E8D0}" type="presParOf" srcId="{7EEFA05D-0146-474D-BB41-35A44BBAC0EB}" destId="{A4529214-DB2D-4B21-8831-F60F2A376559}" srcOrd="1" destOrd="0" presId="urn:microsoft.com/office/officeart/2009/3/layout/HorizontalOrganizationChart"/>
    <dgm:cxn modelId="{0C8BAED0-9D04-B047-8BDA-409B5802894C}" type="presParOf" srcId="{99464D45-2B22-432F-8F6C-3394CEC310A7}" destId="{4C9D6515-EA4F-4DBF-A8FE-0711C70136B1}" srcOrd="1" destOrd="0" presId="urn:microsoft.com/office/officeart/2009/3/layout/HorizontalOrganizationChart"/>
    <dgm:cxn modelId="{9C0C57AD-47F8-9D42-91BE-7DBD688D5873}" type="presParOf" srcId="{99464D45-2B22-432F-8F6C-3394CEC310A7}" destId="{686779DB-34D3-4F60-84B6-A35826FF3C2A}" srcOrd="2" destOrd="0" presId="urn:microsoft.com/office/officeart/2009/3/layout/HorizontalOrganizationChart"/>
    <dgm:cxn modelId="{E4604771-3C04-0944-A89F-2BBAFF47A510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2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2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2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2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2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2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A8D8FC35-D931-E746-AF77-9B8677A2F755}" type="presOf" srcId="{57E64457-75B6-40DF-86BF-80888D7FBBC5}" destId="{72A5A8A1-C34D-4CC9-B014-4EDC4C60B5CB}" srcOrd="0" destOrd="0" presId="urn:microsoft.com/office/officeart/2009/3/layout/HorizontalOrganizationChart"/>
    <dgm:cxn modelId="{C1800041-0305-9642-9F44-53D66184C7DD}" type="presOf" srcId="{E2369F6E-DA59-4F6E-BD69-6CAA013A82BE}" destId="{CD82D2C2-9EF5-4CA0-9CEE-9265A38A1F4A}" srcOrd="0" destOrd="0" presId="urn:microsoft.com/office/officeart/2009/3/layout/HorizontalOrganizationChart"/>
    <dgm:cxn modelId="{8F92AD45-2A1D-CA41-8F17-31673A18B7A6}" type="presOf" srcId="{9AC2E227-803C-4016-BF2C-9291B6CAA290}" destId="{9CD41DA5-A8A9-4189-B933-DCF665F7DF2D}" srcOrd="1" destOrd="0" presId="urn:microsoft.com/office/officeart/2009/3/layout/HorizontalOrganizationChart"/>
    <dgm:cxn modelId="{6F26C553-D6E7-9B42-899E-BDC52C80E65E}" type="presOf" srcId="{7638F483-EC40-4669-A117-0C6040B4A66B}" destId="{86A07B8D-FF15-4EFF-8681-05A46BF1E797}" srcOrd="0" destOrd="0" presId="urn:microsoft.com/office/officeart/2009/3/layout/HorizontalOrganizationChart"/>
    <dgm:cxn modelId="{16D00956-A744-6E4B-BB3A-4F8E210C2579}" type="presOf" srcId="{F05BBA42-D7AF-4BA0-8C3F-85B1FE28E48F}" destId="{18DB143D-9E27-4E02-AFA5-F665953CBC10}" srcOrd="0" destOrd="0" presId="urn:microsoft.com/office/officeart/2009/3/layout/HorizontalOrganizationChart"/>
    <dgm:cxn modelId="{12D35B71-4904-D448-88A3-0CD7100687CF}" type="presOf" srcId="{7638F483-EC40-4669-A117-0C6040B4A66B}" destId="{A4529214-DB2D-4B21-8831-F60F2A376559}" srcOrd="1" destOrd="0" presId="urn:microsoft.com/office/officeart/2009/3/layout/HorizontalOrganizationChart"/>
    <dgm:cxn modelId="{BFB33775-0E9A-E445-8BF8-9A854E4F3FB3}" type="presOf" srcId="{3FA44A42-E0AE-412C-8071-9A37D30DD567}" destId="{CBD704CC-8D6F-4C39-AFA6-3825EE74A965}" srcOrd="1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3A8556B4-E5D4-A042-A675-6BE84B380020}" type="presOf" srcId="{9AC2E227-803C-4016-BF2C-9291B6CAA290}" destId="{2A2AFDF2-2568-44F8-842C-3BFD70D9F2B1}" srcOrd="0" destOrd="0" presId="urn:microsoft.com/office/officeart/2009/3/layout/HorizontalOrganizationChart"/>
    <dgm:cxn modelId="{BAB231F8-1CED-6848-BE5C-71E4C6E4F279}" type="presOf" srcId="{3FA44A42-E0AE-412C-8071-9A37D30DD567}" destId="{22C8BBC7-02FA-4EF0-899A-834C1FEE39E3}" srcOrd="0" destOrd="0" presId="urn:microsoft.com/office/officeart/2009/3/layout/HorizontalOrganizationChart"/>
    <dgm:cxn modelId="{482C170F-B079-794D-9346-C3EF6A917F7C}" type="presParOf" srcId="{18DB143D-9E27-4E02-AFA5-F665953CBC10}" destId="{07E01157-B979-4F6B-B892-75DB2A2B8B0F}" srcOrd="0" destOrd="0" presId="urn:microsoft.com/office/officeart/2009/3/layout/HorizontalOrganizationChart"/>
    <dgm:cxn modelId="{4941D3F9-ECCE-7043-AB3A-E2A006552837}" type="presParOf" srcId="{07E01157-B979-4F6B-B892-75DB2A2B8B0F}" destId="{F686C23F-604E-4653-B2CB-27DBB6BED631}" srcOrd="0" destOrd="0" presId="urn:microsoft.com/office/officeart/2009/3/layout/HorizontalOrganizationChart"/>
    <dgm:cxn modelId="{F684D8F0-5145-1B49-A0C7-41BD5E4E673A}" type="presParOf" srcId="{F686C23F-604E-4653-B2CB-27DBB6BED631}" destId="{2A2AFDF2-2568-44F8-842C-3BFD70D9F2B1}" srcOrd="0" destOrd="0" presId="urn:microsoft.com/office/officeart/2009/3/layout/HorizontalOrganizationChart"/>
    <dgm:cxn modelId="{9E4EF09B-D0C6-374E-8565-CF8B0FF64547}" type="presParOf" srcId="{F686C23F-604E-4653-B2CB-27DBB6BED631}" destId="{9CD41DA5-A8A9-4189-B933-DCF665F7DF2D}" srcOrd="1" destOrd="0" presId="urn:microsoft.com/office/officeart/2009/3/layout/HorizontalOrganizationChart"/>
    <dgm:cxn modelId="{26EF00B4-B84E-1541-BB47-68C2C5969AAC}" type="presParOf" srcId="{07E01157-B979-4F6B-B892-75DB2A2B8B0F}" destId="{96876921-77F4-4E08-9148-E99125692808}" srcOrd="1" destOrd="0" presId="urn:microsoft.com/office/officeart/2009/3/layout/HorizontalOrganizationChart"/>
    <dgm:cxn modelId="{58B0BEA8-5D0B-F148-9B31-8665BFD7F6EB}" type="presParOf" srcId="{96876921-77F4-4E08-9148-E99125692808}" destId="{CD82D2C2-9EF5-4CA0-9CEE-9265A38A1F4A}" srcOrd="0" destOrd="0" presId="urn:microsoft.com/office/officeart/2009/3/layout/HorizontalOrganizationChart"/>
    <dgm:cxn modelId="{E6128974-75CF-8542-8FAB-F230B9D82685}" type="presParOf" srcId="{96876921-77F4-4E08-9148-E99125692808}" destId="{9441C830-A66B-4AFB-9252-8069549D4F0A}" srcOrd="1" destOrd="0" presId="urn:microsoft.com/office/officeart/2009/3/layout/HorizontalOrganizationChart"/>
    <dgm:cxn modelId="{1DDE8169-0F81-2D45-BC29-DA2862E1D4FC}" type="presParOf" srcId="{9441C830-A66B-4AFB-9252-8069549D4F0A}" destId="{FEAC7974-4462-4948-9F19-4D53C38CC88A}" srcOrd="0" destOrd="0" presId="urn:microsoft.com/office/officeart/2009/3/layout/HorizontalOrganizationChart"/>
    <dgm:cxn modelId="{026C531A-9372-984D-92F5-8BC2879B3D4F}" type="presParOf" srcId="{FEAC7974-4462-4948-9F19-4D53C38CC88A}" destId="{22C8BBC7-02FA-4EF0-899A-834C1FEE39E3}" srcOrd="0" destOrd="0" presId="urn:microsoft.com/office/officeart/2009/3/layout/HorizontalOrganizationChart"/>
    <dgm:cxn modelId="{7EF2A84B-1D6D-6F41-8B0F-8ECB9195ED51}" type="presParOf" srcId="{FEAC7974-4462-4948-9F19-4D53C38CC88A}" destId="{CBD704CC-8D6F-4C39-AFA6-3825EE74A965}" srcOrd="1" destOrd="0" presId="urn:microsoft.com/office/officeart/2009/3/layout/HorizontalOrganizationChart"/>
    <dgm:cxn modelId="{63EF6A28-C367-324E-8F7C-2EA3E9CA6FD6}" type="presParOf" srcId="{9441C830-A66B-4AFB-9252-8069549D4F0A}" destId="{C4FE27A9-6818-468D-8F72-5DEAE64958BC}" srcOrd="1" destOrd="0" presId="urn:microsoft.com/office/officeart/2009/3/layout/HorizontalOrganizationChart"/>
    <dgm:cxn modelId="{7D3DDE15-4A82-3646-AB55-C6E0008A6BC4}" type="presParOf" srcId="{9441C830-A66B-4AFB-9252-8069549D4F0A}" destId="{B9E24DCA-DEF6-41DD-8228-40542DF88903}" srcOrd="2" destOrd="0" presId="urn:microsoft.com/office/officeart/2009/3/layout/HorizontalOrganizationChart"/>
    <dgm:cxn modelId="{85470343-EF10-7F40-9DFB-FA38ED069BE1}" type="presParOf" srcId="{96876921-77F4-4E08-9148-E99125692808}" destId="{72A5A8A1-C34D-4CC9-B014-4EDC4C60B5CB}" srcOrd="2" destOrd="0" presId="urn:microsoft.com/office/officeart/2009/3/layout/HorizontalOrganizationChart"/>
    <dgm:cxn modelId="{19F54607-B6B6-E848-B5AE-344D037A5B4C}" type="presParOf" srcId="{96876921-77F4-4E08-9148-E99125692808}" destId="{99464D45-2B22-432F-8F6C-3394CEC310A7}" srcOrd="3" destOrd="0" presId="urn:microsoft.com/office/officeart/2009/3/layout/HorizontalOrganizationChart"/>
    <dgm:cxn modelId="{2AD68606-E05B-664E-A92C-F306AEE2910F}" type="presParOf" srcId="{99464D45-2B22-432F-8F6C-3394CEC310A7}" destId="{7EEFA05D-0146-474D-BB41-35A44BBAC0EB}" srcOrd="0" destOrd="0" presId="urn:microsoft.com/office/officeart/2009/3/layout/HorizontalOrganizationChart"/>
    <dgm:cxn modelId="{FE5F6E07-4DC2-BE41-9D98-ED9B2D8DD854}" type="presParOf" srcId="{7EEFA05D-0146-474D-BB41-35A44BBAC0EB}" destId="{86A07B8D-FF15-4EFF-8681-05A46BF1E797}" srcOrd="0" destOrd="0" presId="urn:microsoft.com/office/officeart/2009/3/layout/HorizontalOrganizationChart"/>
    <dgm:cxn modelId="{DCF6B945-4B61-F743-A25E-671F571EE8ED}" type="presParOf" srcId="{7EEFA05D-0146-474D-BB41-35A44BBAC0EB}" destId="{A4529214-DB2D-4B21-8831-F60F2A376559}" srcOrd="1" destOrd="0" presId="urn:microsoft.com/office/officeart/2009/3/layout/HorizontalOrganizationChart"/>
    <dgm:cxn modelId="{821372DC-5DE9-3344-9CE3-DFFF4021185E}" type="presParOf" srcId="{99464D45-2B22-432F-8F6C-3394CEC310A7}" destId="{4C9D6515-EA4F-4DBF-A8FE-0711C70136B1}" srcOrd="1" destOrd="0" presId="urn:microsoft.com/office/officeart/2009/3/layout/HorizontalOrganizationChart"/>
    <dgm:cxn modelId="{DC4F3B0B-BCDD-DC46-8705-BD769768FD21}" type="presParOf" srcId="{99464D45-2B22-432F-8F6C-3394CEC310A7}" destId="{686779DB-34D3-4F60-84B6-A35826FF3C2A}" srcOrd="2" destOrd="0" presId="urn:microsoft.com/office/officeart/2009/3/layout/HorizontalOrganizationChart"/>
    <dgm:cxn modelId="{24759C38-8875-7747-BFAB-1E61F0DCAB1A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2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2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2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2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2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2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ECC6DD4F-07FE-2546-8BEE-AD22C849DE37}" type="presOf" srcId="{9AC2E227-803C-4016-BF2C-9291B6CAA290}" destId="{2A2AFDF2-2568-44F8-842C-3BFD70D9F2B1}" srcOrd="0" destOrd="0" presId="urn:microsoft.com/office/officeart/2009/3/layout/HorizontalOrganizationChart"/>
    <dgm:cxn modelId="{2E34DB5D-7EE0-2E4B-B3FE-940881543A5F}" type="presOf" srcId="{57E64457-75B6-40DF-86BF-80888D7FBBC5}" destId="{72A5A8A1-C34D-4CC9-B014-4EDC4C60B5CB}" srcOrd="0" destOrd="0" presId="urn:microsoft.com/office/officeart/2009/3/layout/HorizontalOrganizationChart"/>
    <dgm:cxn modelId="{BC5DD173-6A48-074E-B673-E3D07EF3DDF8}" type="presOf" srcId="{9AC2E227-803C-4016-BF2C-9291B6CAA290}" destId="{9CD41DA5-A8A9-4189-B933-DCF665F7DF2D}" srcOrd="1" destOrd="0" presId="urn:microsoft.com/office/officeart/2009/3/layout/HorizontalOrganizationChart"/>
    <dgm:cxn modelId="{5E54B07D-E984-5A4F-B17C-E951935683DB}" type="presOf" srcId="{E2369F6E-DA59-4F6E-BD69-6CAA013A82BE}" destId="{CD82D2C2-9EF5-4CA0-9CEE-9265A38A1F4A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EDCA41B4-9AC4-3A40-9B12-B5BD82C9E4FB}" type="presOf" srcId="{7638F483-EC40-4669-A117-0C6040B4A66B}" destId="{A4529214-DB2D-4B21-8831-F60F2A376559}" srcOrd="1" destOrd="0" presId="urn:microsoft.com/office/officeart/2009/3/layout/HorizontalOrganizationChart"/>
    <dgm:cxn modelId="{2BD3B6BA-18D3-2E40-B514-47C013E6554B}" type="presOf" srcId="{7638F483-EC40-4669-A117-0C6040B4A66B}" destId="{86A07B8D-FF15-4EFF-8681-05A46BF1E797}" srcOrd="0" destOrd="0" presId="urn:microsoft.com/office/officeart/2009/3/layout/HorizontalOrganizationChart"/>
    <dgm:cxn modelId="{7493C1C2-0EA0-0043-BB8A-77B902338A75}" type="presOf" srcId="{F05BBA42-D7AF-4BA0-8C3F-85B1FE28E48F}" destId="{18DB143D-9E27-4E02-AFA5-F665953CBC10}" srcOrd="0" destOrd="0" presId="urn:microsoft.com/office/officeart/2009/3/layout/HorizontalOrganizationChart"/>
    <dgm:cxn modelId="{21FEF2CF-03AE-744E-AAE8-DB52C1C29035}" type="presOf" srcId="{3FA44A42-E0AE-412C-8071-9A37D30DD567}" destId="{CBD704CC-8D6F-4C39-AFA6-3825EE74A965}" srcOrd="1" destOrd="0" presId="urn:microsoft.com/office/officeart/2009/3/layout/HorizontalOrganizationChart"/>
    <dgm:cxn modelId="{4360CFFC-BB36-604E-923B-A72EBFA31619}" type="presOf" srcId="{3FA44A42-E0AE-412C-8071-9A37D30DD567}" destId="{22C8BBC7-02FA-4EF0-899A-834C1FEE39E3}" srcOrd="0" destOrd="0" presId="urn:microsoft.com/office/officeart/2009/3/layout/HorizontalOrganizationChart"/>
    <dgm:cxn modelId="{E7A9F583-F784-2A47-AF8E-4B0BFF8E7783}" type="presParOf" srcId="{18DB143D-9E27-4E02-AFA5-F665953CBC10}" destId="{07E01157-B979-4F6B-B892-75DB2A2B8B0F}" srcOrd="0" destOrd="0" presId="urn:microsoft.com/office/officeart/2009/3/layout/HorizontalOrganizationChart"/>
    <dgm:cxn modelId="{69147270-0196-E64F-9E27-9FCC357A4832}" type="presParOf" srcId="{07E01157-B979-4F6B-B892-75DB2A2B8B0F}" destId="{F686C23F-604E-4653-B2CB-27DBB6BED631}" srcOrd="0" destOrd="0" presId="urn:microsoft.com/office/officeart/2009/3/layout/HorizontalOrganizationChart"/>
    <dgm:cxn modelId="{B07C352B-4A4E-5A41-8BDB-B1289B8D698F}" type="presParOf" srcId="{F686C23F-604E-4653-B2CB-27DBB6BED631}" destId="{2A2AFDF2-2568-44F8-842C-3BFD70D9F2B1}" srcOrd="0" destOrd="0" presId="urn:microsoft.com/office/officeart/2009/3/layout/HorizontalOrganizationChart"/>
    <dgm:cxn modelId="{9D2AC57C-4F1E-394F-BA05-C7FAE36E33FC}" type="presParOf" srcId="{F686C23F-604E-4653-B2CB-27DBB6BED631}" destId="{9CD41DA5-A8A9-4189-B933-DCF665F7DF2D}" srcOrd="1" destOrd="0" presId="urn:microsoft.com/office/officeart/2009/3/layout/HorizontalOrganizationChart"/>
    <dgm:cxn modelId="{BE1D180C-3C70-BA4A-B2DB-DA065EAA4FAE}" type="presParOf" srcId="{07E01157-B979-4F6B-B892-75DB2A2B8B0F}" destId="{96876921-77F4-4E08-9148-E99125692808}" srcOrd="1" destOrd="0" presId="urn:microsoft.com/office/officeart/2009/3/layout/HorizontalOrganizationChart"/>
    <dgm:cxn modelId="{BA1DA377-5EB3-3048-A11F-B451E69F900F}" type="presParOf" srcId="{96876921-77F4-4E08-9148-E99125692808}" destId="{CD82D2C2-9EF5-4CA0-9CEE-9265A38A1F4A}" srcOrd="0" destOrd="0" presId="urn:microsoft.com/office/officeart/2009/3/layout/HorizontalOrganizationChart"/>
    <dgm:cxn modelId="{0FFE7C90-3A12-024D-81F4-919373F69278}" type="presParOf" srcId="{96876921-77F4-4E08-9148-E99125692808}" destId="{9441C830-A66B-4AFB-9252-8069549D4F0A}" srcOrd="1" destOrd="0" presId="urn:microsoft.com/office/officeart/2009/3/layout/HorizontalOrganizationChart"/>
    <dgm:cxn modelId="{FB478545-850A-5F4B-86D8-C77132A6DEAA}" type="presParOf" srcId="{9441C830-A66B-4AFB-9252-8069549D4F0A}" destId="{FEAC7974-4462-4948-9F19-4D53C38CC88A}" srcOrd="0" destOrd="0" presId="urn:microsoft.com/office/officeart/2009/3/layout/HorizontalOrganizationChart"/>
    <dgm:cxn modelId="{3CD25520-A697-6543-BBDB-1C3E8D7CAF34}" type="presParOf" srcId="{FEAC7974-4462-4948-9F19-4D53C38CC88A}" destId="{22C8BBC7-02FA-4EF0-899A-834C1FEE39E3}" srcOrd="0" destOrd="0" presId="urn:microsoft.com/office/officeart/2009/3/layout/HorizontalOrganizationChart"/>
    <dgm:cxn modelId="{1397BBEA-BE9E-8C42-9DF4-6B32B82868C6}" type="presParOf" srcId="{FEAC7974-4462-4948-9F19-4D53C38CC88A}" destId="{CBD704CC-8D6F-4C39-AFA6-3825EE74A965}" srcOrd="1" destOrd="0" presId="urn:microsoft.com/office/officeart/2009/3/layout/HorizontalOrganizationChart"/>
    <dgm:cxn modelId="{9DCD188B-571D-8846-B1A5-E7E433276402}" type="presParOf" srcId="{9441C830-A66B-4AFB-9252-8069549D4F0A}" destId="{C4FE27A9-6818-468D-8F72-5DEAE64958BC}" srcOrd="1" destOrd="0" presId="urn:microsoft.com/office/officeart/2009/3/layout/HorizontalOrganizationChart"/>
    <dgm:cxn modelId="{D29DA14D-21C8-3B48-B1C9-54ABD328FA91}" type="presParOf" srcId="{9441C830-A66B-4AFB-9252-8069549D4F0A}" destId="{B9E24DCA-DEF6-41DD-8228-40542DF88903}" srcOrd="2" destOrd="0" presId="urn:microsoft.com/office/officeart/2009/3/layout/HorizontalOrganizationChart"/>
    <dgm:cxn modelId="{A93A32E4-4A3E-FA4D-8AE5-5F0661BC5ADB}" type="presParOf" srcId="{96876921-77F4-4E08-9148-E99125692808}" destId="{72A5A8A1-C34D-4CC9-B014-4EDC4C60B5CB}" srcOrd="2" destOrd="0" presId="urn:microsoft.com/office/officeart/2009/3/layout/HorizontalOrganizationChart"/>
    <dgm:cxn modelId="{FF1CCA38-ED43-4244-8EDF-0898E90F0405}" type="presParOf" srcId="{96876921-77F4-4E08-9148-E99125692808}" destId="{99464D45-2B22-432F-8F6C-3394CEC310A7}" srcOrd="3" destOrd="0" presId="urn:microsoft.com/office/officeart/2009/3/layout/HorizontalOrganizationChart"/>
    <dgm:cxn modelId="{5832CD34-DB6E-0D4A-A29A-FF0B4D09DE8E}" type="presParOf" srcId="{99464D45-2B22-432F-8F6C-3394CEC310A7}" destId="{7EEFA05D-0146-474D-BB41-35A44BBAC0EB}" srcOrd="0" destOrd="0" presId="urn:microsoft.com/office/officeart/2009/3/layout/HorizontalOrganizationChart"/>
    <dgm:cxn modelId="{021449C6-A6C5-0D43-9931-5327A90870E1}" type="presParOf" srcId="{7EEFA05D-0146-474D-BB41-35A44BBAC0EB}" destId="{86A07B8D-FF15-4EFF-8681-05A46BF1E797}" srcOrd="0" destOrd="0" presId="urn:microsoft.com/office/officeart/2009/3/layout/HorizontalOrganizationChart"/>
    <dgm:cxn modelId="{AF3A11C1-3E44-8446-87DB-DB4AC05F510B}" type="presParOf" srcId="{7EEFA05D-0146-474D-BB41-35A44BBAC0EB}" destId="{A4529214-DB2D-4B21-8831-F60F2A376559}" srcOrd="1" destOrd="0" presId="urn:microsoft.com/office/officeart/2009/3/layout/HorizontalOrganizationChart"/>
    <dgm:cxn modelId="{5F7A9F44-8FC8-7343-84D2-15B3C962A37F}" type="presParOf" srcId="{99464D45-2B22-432F-8F6C-3394CEC310A7}" destId="{4C9D6515-EA4F-4DBF-A8FE-0711C70136B1}" srcOrd="1" destOrd="0" presId="urn:microsoft.com/office/officeart/2009/3/layout/HorizontalOrganizationChart"/>
    <dgm:cxn modelId="{4B0944E7-4998-DB45-B94B-B89879BFBA0A}" type="presParOf" srcId="{99464D45-2B22-432F-8F6C-3394CEC310A7}" destId="{686779DB-34D3-4F60-84B6-A35826FF3C2A}" srcOrd="2" destOrd="0" presId="urn:microsoft.com/office/officeart/2009/3/layout/HorizontalOrganizationChart"/>
    <dgm:cxn modelId="{79CFDCFA-37B8-C840-848C-5B33FB774C24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2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2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2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2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2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2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072F7201-298B-A342-BD80-5A4607D1F0CD}" type="presOf" srcId="{7638F483-EC40-4669-A117-0C6040B4A66B}" destId="{A4529214-DB2D-4B21-8831-F60F2A376559}" srcOrd="1" destOrd="0" presId="urn:microsoft.com/office/officeart/2009/3/layout/HorizontalOrganizationChart"/>
    <dgm:cxn modelId="{757A350C-D517-F542-AB30-47346582AB61}" type="presOf" srcId="{9AC2E227-803C-4016-BF2C-9291B6CAA290}" destId="{2A2AFDF2-2568-44F8-842C-3BFD70D9F2B1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7361B922-FBFA-424B-A92D-EC8CFC374572}" type="presOf" srcId="{57E64457-75B6-40DF-86BF-80888D7FBBC5}" destId="{72A5A8A1-C34D-4CC9-B014-4EDC4C60B5CB}" srcOrd="0" destOrd="0" presId="urn:microsoft.com/office/officeart/2009/3/layout/HorizontalOrganizationChart"/>
    <dgm:cxn modelId="{07A98E53-C4B2-214A-8249-11458F09DE4D}" type="presOf" srcId="{3FA44A42-E0AE-412C-8071-9A37D30DD567}" destId="{CBD704CC-8D6F-4C39-AFA6-3825EE74A965}" srcOrd="1" destOrd="0" presId="urn:microsoft.com/office/officeart/2009/3/layout/HorizontalOrganizationChart"/>
    <dgm:cxn modelId="{5B554D59-A8AA-D24D-8038-F703F24FD848}" type="presOf" srcId="{9AC2E227-803C-4016-BF2C-9291B6CAA290}" destId="{9CD41DA5-A8A9-4189-B933-DCF665F7DF2D}" srcOrd="1" destOrd="0" presId="urn:microsoft.com/office/officeart/2009/3/layout/HorizontalOrganizationChart"/>
    <dgm:cxn modelId="{7780E593-BF5F-024E-BAEB-071C7E58BB8D}" type="presOf" srcId="{F05BBA42-D7AF-4BA0-8C3F-85B1FE28E48F}" destId="{18DB143D-9E27-4E02-AFA5-F665953CBC10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E040A7D5-EDAD-8E4F-A4E4-8A843A2871F5}" type="presOf" srcId="{E2369F6E-DA59-4F6E-BD69-6CAA013A82BE}" destId="{CD82D2C2-9EF5-4CA0-9CEE-9265A38A1F4A}" srcOrd="0" destOrd="0" presId="urn:microsoft.com/office/officeart/2009/3/layout/HorizontalOrganizationChart"/>
    <dgm:cxn modelId="{1D74C7D8-99D3-2C4B-9E7F-E37290A3A687}" type="presOf" srcId="{7638F483-EC40-4669-A117-0C6040B4A66B}" destId="{86A07B8D-FF15-4EFF-8681-05A46BF1E797}" srcOrd="0" destOrd="0" presId="urn:microsoft.com/office/officeart/2009/3/layout/HorizontalOrganizationChart"/>
    <dgm:cxn modelId="{12646AFA-F963-6F41-A400-080ABE38EB50}" type="presOf" srcId="{3FA44A42-E0AE-412C-8071-9A37D30DD567}" destId="{22C8BBC7-02FA-4EF0-899A-834C1FEE39E3}" srcOrd="0" destOrd="0" presId="urn:microsoft.com/office/officeart/2009/3/layout/HorizontalOrganizationChart"/>
    <dgm:cxn modelId="{5562A468-9140-EC40-91AE-F5D60F84BBA3}" type="presParOf" srcId="{18DB143D-9E27-4E02-AFA5-F665953CBC10}" destId="{07E01157-B979-4F6B-B892-75DB2A2B8B0F}" srcOrd="0" destOrd="0" presId="urn:microsoft.com/office/officeart/2009/3/layout/HorizontalOrganizationChart"/>
    <dgm:cxn modelId="{E8C80F10-7A51-3F4A-BE5F-5BF301240DD0}" type="presParOf" srcId="{07E01157-B979-4F6B-B892-75DB2A2B8B0F}" destId="{F686C23F-604E-4653-B2CB-27DBB6BED631}" srcOrd="0" destOrd="0" presId="urn:microsoft.com/office/officeart/2009/3/layout/HorizontalOrganizationChart"/>
    <dgm:cxn modelId="{3AD6F28B-03D3-994B-89E8-C4BBC058CCF7}" type="presParOf" srcId="{F686C23F-604E-4653-B2CB-27DBB6BED631}" destId="{2A2AFDF2-2568-44F8-842C-3BFD70D9F2B1}" srcOrd="0" destOrd="0" presId="urn:microsoft.com/office/officeart/2009/3/layout/HorizontalOrganizationChart"/>
    <dgm:cxn modelId="{F18725A0-2EE6-6D40-AA53-377AB5FC1798}" type="presParOf" srcId="{F686C23F-604E-4653-B2CB-27DBB6BED631}" destId="{9CD41DA5-A8A9-4189-B933-DCF665F7DF2D}" srcOrd="1" destOrd="0" presId="urn:microsoft.com/office/officeart/2009/3/layout/HorizontalOrganizationChart"/>
    <dgm:cxn modelId="{1FFECC0F-208F-CA4B-8721-F96A4CB12B6C}" type="presParOf" srcId="{07E01157-B979-4F6B-B892-75DB2A2B8B0F}" destId="{96876921-77F4-4E08-9148-E99125692808}" srcOrd="1" destOrd="0" presId="urn:microsoft.com/office/officeart/2009/3/layout/HorizontalOrganizationChart"/>
    <dgm:cxn modelId="{CD095C1B-3C2B-3342-9F14-5C2F8C2B0333}" type="presParOf" srcId="{96876921-77F4-4E08-9148-E99125692808}" destId="{CD82D2C2-9EF5-4CA0-9CEE-9265A38A1F4A}" srcOrd="0" destOrd="0" presId="urn:microsoft.com/office/officeart/2009/3/layout/HorizontalOrganizationChart"/>
    <dgm:cxn modelId="{C55635E2-50EC-F143-9EBF-FD7443E7B775}" type="presParOf" srcId="{96876921-77F4-4E08-9148-E99125692808}" destId="{9441C830-A66B-4AFB-9252-8069549D4F0A}" srcOrd="1" destOrd="0" presId="urn:microsoft.com/office/officeart/2009/3/layout/HorizontalOrganizationChart"/>
    <dgm:cxn modelId="{20BB0124-CEFD-EF43-B951-1151180D21CC}" type="presParOf" srcId="{9441C830-A66B-4AFB-9252-8069549D4F0A}" destId="{FEAC7974-4462-4948-9F19-4D53C38CC88A}" srcOrd="0" destOrd="0" presId="urn:microsoft.com/office/officeart/2009/3/layout/HorizontalOrganizationChart"/>
    <dgm:cxn modelId="{7F3E8E16-3508-9B45-BF18-6F30382669D2}" type="presParOf" srcId="{FEAC7974-4462-4948-9F19-4D53C38CC88A}" destId="{22C8BBC7-02FA-4EF0-899A-834C1FEE39E3}" srcOrd="0" destOrd="0" presId="urn:microsoft.com/office/officeart/2009/3/layout/HorizontalOrganizationChart"/>
    <dgm:cxn modelId="{71D9E473-57D3-4A48-A3C2-127C0E3EDCE2}" type="presParOf" srcId="{FEAC7974-4462-4948-9F19-4D53C38CC88A}" destId="{CBD704CC-8D6F-4C39-AFA6-3825EE74A965}" srcOrd="1" destOrd="0" presId="urn:microsoft.com/office/officeart/2009/3/layout/HorizontalOrganizationChart"/>
    <dgm:cxn modelId="{04C3AC1C-B684-4E4D-B52D-E6696FBE999B}" type="presParOf" srcId="{9441C830-A66B-4AFB-9252-8069549D4F0A}" destId="{C4FE27A9-6818-468D-8F72-5DEAE64958BC}" srcOrd="1" destOrd="0" presId="urn:microsoft.com/office/officeart/2009/3/layout/HorizontalOrganizationChart"/>
    <dgm:cxn modelId="{6548ACBA-3B29-E44D-9262-CE3823381463}" type="presParOf" srcId="{9441C830-A66B-4AFB-9252-8069549D4F0A}" destId="{B9E24DCA-DEF6-41DD-8228-40542DF88903}" srcOrd="2" destOrd="0" presId="urn:microsoft.com/office/officeart/2009/3/layout/HorizontalOrganizationChart"/>
    <dgm:cxn modelId="{681D9D04-82EA-2443-A1DC-74A861372616}" type="presParOf" srcId="{96876921-77F4-4E08-9148-E99125692808}" destId="{72A5A8A1-C34D-4CC9-B014-4EDC4C60B5CB}" srcOrd="2" destOrd="0" presId="urn:microsoft.com/office/officeart/2009/3/layout/HorizontalOrganizationChart"/>
    <dgm:cxn modelId="{7C49EB98-E119-BC4E-8891-9CA760AFF989}" type="presParOf" srcId="{96876921-77F4-4E08-9148-E99125692808}" destId="{99464D45-2B22-432F-8F6C-3394CEC310A7}" srcOrd="3" destOrd="0" presId="urn:microsoft.com/office/officeart/2009/3/layout/HorizontalOrganizationChart"/>
    <dgm:cxn modelId="{0C32748A-50DB-B045-9093-B939BAE94A6B}" type="presParOf" srcId="{99464D45-2B22-432F-8F6C-3394CEC310A7}" destId="{7EEFA05D-0146-474D-BB41-35A44BBAC0EB}" srcOrd="0" destOrd="0" presId="urn:microsoft.com/office/officeart/2009/3/layout/HorizontalOrganizationChart"/>
    <dgm:cxn modelId="{7D24E801-4DC4-3246-BEC4-A9B23ADCEF63}" type="presParOf" srcId="{7EEFA05D-0146-474D-BB41-35A44BBAC0EB}" destId="{86A07B8D-FF15-4EFF-8681-05A46BF1E797}" srcOrd="0" destOrd="0" presId="urn:microsoft.com/office/officeart/2009/3/layout/HorizontalOrganizationChart"/>
    <dgm:cxn modelId="{F34607EC-5DC0-8548-9F79-D08121AC227E}" type="presParOf" srcId="{7EEFA05D-0146-474D-BB41-35A44BBAC0EB}" destId="{A4529214-DB2D-4B21-8831-F60F2A376559}" srcOrd="1" destOrd="0" presId="urn:microsoft.com/office/officeart/2009/3/layout/HorizontalOrganizationChart"/>
    <dgm:cxn modelId="{F0C34CC5-2CF0-E64D-AF4A-A86CF06C5157}" type="presParOf" srcId="{99464D45-2B22-432F-8F6C-3394CEC310A7}" destId="{4C9D6515-EA4F-4DBF-A8FE-0711C70136B1}" srcOrd="1" destOrd="0" presId="urn:microsoft.com/office/officeart/2009/3/layout/HorizontalOrganizationChart"/>
    <dgm:cxn modelId="{6FEB9C1B-AF0F-1C46-B055-84C279C2F739}" type="presParOf" srcId="{99464D45-2B22-432F-8F6C-3394CEC310A7}" destId="{686779DB-34D3-4F60-84B6-A35826FF3C2A}" srcOrd="2" destOrd="0" presId="urn:microsoft.com/office/officeart/2009/3/layout/HorizontalOrganizationChart"/>
    <dgm:cxn modelId="{79D0AB5D-15C2-A54D-AA7C-123ED738A6C9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计划职能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2A2299D-D1C2-114F-8D1C-857262A92D78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94866B4C-0863-F149-8367-A4423575F272}" type="par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38DE20A5-4242-3A4A-9AB4-C3506067F18E}" type="sib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A98E236E-3C0B-4845-80AF-652B45CFEE96}">
      <dgm:prSet custT="1"/>
      <dgm:spPr/>
      <dgm:t>
        <a:bodyPr/>
        <a:lstStyle/>
        <a:p>
          <a:r>
            <a:rPr lang="zh-CN" altLang="en-US" sz="1100" b="1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7A45670E-DA07-E940-83D3-40AD561460C3}" type="par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3C01DB0C-2003-0F46-8939-CD5A93CAFF77}" type="sib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5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5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5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5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5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5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5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5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5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2938411B-B7F5-0747-9954-7C21CD306EF4}" type="pres">
      <dgm:prSet presAssocID="{94866B4C-0863-F149-8367-A4423575F272}" presName="Name64" presStyleLbl="parChTrans1D2" presStyleIdx="3" presStyleCnt="5"/>
      <dgm:spPr/>
    </dgm:pt>
    <dgm:pt modelId="{38B19AAB-0C45-7B47-B258-A706E823594A}" type="pres">
      <dgm:prSet presAssocID="{82A2299D-D1C2-114F-8D1C-857262A92D78}" presName="hierRoot2" presStyleCnt="0">
        <dgm:presLayoutVars>
          <dgm:hierBranch val="init"/>
        </dgm:presLayoutVars>
      </dgm:prSet>
      <dgm:spPr/>
    </dgm:pt>
    <dgm:pt modelId="{C8066A73-F138-A94F-B15D-BA85728A7DD5}" type="pres">
      <dgm:prSet presAssocID="{82A2299D-D1C2-114F-8D1C-857262A92D78}" presName="rootComposite" presStyleCnt="0"/>
      <dgm:spPr/>
    </dgm:pt>
    <dgm:pt modelId="{7368840E-7568-AB46-86AB-5522C2E78B18}" type="pres">
      <dgm:prSet presAssocID="{82A2299D-D1C2-114F-8D1C-857262A92D78}" presName="rootText" presStyleLbl="node2" presStyleIdx="3" presStyleCnt="5">
        <dgm:presLayoutVars>
          <dgm:chPref val="3"/>
        </dgm:presLayoutVars>
      </dgm:prSet>
      <dgm:spPr/>
    </dgm:pt>
    <dgm:pt modelId="{115F8EA3-417D-F742-A98B-49F1C57A6F6B}" type="pres">
      <dgm:prSet presAssocID="{82A2299D-D1C2-114F-8D1C-857262A92D78}" presName="rootConnector" presStyleLbl="node2" presStyleIdx="3" presStyleCnt="5"/>
      <dgm:spPr/>
    </dgm:pt>
    <dgm:pt modelId="{804F8513-E360-E941-89B3-80F405B35DEE}" type="pres">
      <dgm:prSet presAssocID="{82A2299D-D1C2-114F-8D1C-857262A92D78}" presName="hierChild4" presStyleCnt="0"/>
      <dgm:spPr/>
    </dgm:pt>
    <dgm:pt modelId="{7AF1A68C-D35C-154C-B232-011E7249E6B2}" type="pres">
      <dgm:prSet presAssocID="{82A2299D-D1C2-114F-8D1C-857262A92D78}" presName="hierChild5" presStyleCnt="0"/>
      <dgm:spPr/>
    </dgm:pt>
    <dgm:pt modelId="{DBB6835F-57E4-3A4C-AD27-D3DE559BB53C}" type="pres">
      <dgm:prSet presAssocID="{7A45670E-DA07-E940-83D3-40AD561460C3}" presName="Name64" presStyleLbl="parChTrans1D2" presStyleIdx="4" presStyleCnt="5"/>
      <dgm:spPr/>
    </dgm:pt>
    <dgm:pt modelId="{8C6E95EF-4BD4-EF43-A077-08ADF4D176D1}" type="pres">
      <dgm:prSet presAssocID="{A98E236E-3C0B-4845-80AF-652B45CFEE96}" presName="hierRoot2" presStyleCnt="0">
        <dgm:presLayoutVars>
          <dgm:hierBranch val="init"/>
        </dgm:presLayoutVars>
      </dgm:prSet>
      <dgm:spPr/>
    </dgm:pt>
    <dgm:pt modelId="{95F09504-0F49-4B42-8326-7AD884CCF79B}" type="pres">
      <dgm:prSet presAssocID="{A98E236E-3C0B-4845-80AF-652B45CFEE96}" presName="rootComposite" presStyleCnt="0"/>
      <dgm:spPr/>
    </dgm:pt>
    <dgm:pt modelId="{8B9400FE-6F26-2A48-8ECB-33218128618A}" type="pres">
      <dgm:prSet presAssocID="{A98E236E-3C0B-4845-80AF-652B45CFEE96}" presName="rootText" presStyleLbl="node2" presStyleIdx="4" presStyleCnt="5">
        <dgm:presLayoutVars>
          <dgm:chPref val="3"/>
        </dgm:presLayoutVars>
      </dgm:prSet>
      <dgm:spPr/>
    </dgm:pt>
    <dgm:pt modelId="{8CBC648F-0976-E949-9A3E-6A4F557685DD}" type="pres">
      <dgm:prSet presAssocID="{A98E236E-3C0B-4845-80AF-652B45CFEE96}" presName="rootConnector" presStyleLbl="node2" presStyleIdx="4" presStyleCnt="5"/>
      <dgm:spPr/>
    </dgm:pt>
    <dgm:pt modelId="{A519FB1E-D9B2-5A4A-86E5-1B51ACE65420}" type="pres">
      <dgm:prSet presAssocID="{A98E236E-3C0B-4845-80AF-652B45CFEE96}" presName="hierChild4" presStyleCnt="0"/>
      <dgm:spPr/>
    </dgm:pt>
    <dgm:pt modelId="{BCEFAF26-5A5C-954E-B0FC-A99784428C0D}" type="pres">
      <dgm:prSet presAssocID="{A98E236E-3C0B-4845-80AF-652B45CFEE96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A822F60A-2FA8-5D4C-9120-3EF30AFFE1CA}" type="presOf" srcId="{7A45670E-DA07-E940-83D3-40AD561460C3}" destId="{DBB6835F-57E4-3A4C-AD27-D3DE559BB53C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6DAAA93F-B458-8945-B775-D42C47063751}" type="presOf" srcId="{7638F483-EC40-4669-A117-0C6040B4A66B}" destId="{A4529214-DB2D-4B21-8831-F60F2A376559}" srcOrd="1" destOrd="0" presId="urn:microsoft.com/office/officeart/2009/3/layout/HorizontalOrganizationChart"/>
    <dgm:cxn modelId="{DCCF9142-16DD-3F45-B7AC-28F9E41AF39A}" type="presOf" srcId="{E2369F6E-DA59-4F6E-BD69-6CAA013A82BE}" destId="{CD82D2C2-9EF5-4CA0-9CEE-9265A38A1F4A}" srcOrd="0" destOrd="0" presId="urn:microsoft.com/office/officeart/2009/3/layout/HorizontalOrganizationChart"/>
    <dgm:cxn modelId="{8E0AB26F-B86E-4E40-A12C-CAD2B5B02792}" type="presOf" srcId="{3FA44A42-E0AE-412C-8071-9A37D30DD567}" destId="{CBD704CC-8D6F-4C39-AFA6-3825EE74A965}" srcOrd="1" destOrd="0" presId="urn:microsoft.com/office/officeart/2009/3/layout/HorizontalOrganizationChart"/>
    <dgm:cxn modelId="{91DC097F-48B0-F446-8480-C99D4AD6E305}" type="presOf" srcId="{9AC2E227-803C-4016-BF2C-9291B6CAA290}" destId="{9CD41DA5-A8A9-4189-B933-DCF665F7DF2D}" srcOrd="1" destOrd="0" presId="urn:microsoft.com/office/officeart/2009/3/layout/HorizontalOrganizationChart"/>
    <dgm:cxn modelId="{33189C8A-B7C6-6942-BEBB-7AD77C3FFE4E}" type="presOf" srcId="{A98E236E-3C0B-4845-80AF-652B45CFEE96}" destId="{8CBC648F-0976-E949-9A3E-6A4F557685DD}" srcOrd="1" destOrd="0" presId="urn:microsoft.com/office/officeart/2009/3/layout/HorizontalOrganizationChart"/>
    <dgm:cxn modelId="{FA247595-D4FA-5047-AF27-29675F08165E}" type="presOf" srcId="{3FA44A42-E0AE-412C-8071-9A37D30DD567}" destId="{22C8BBC7-02FA-4EF0-899A-834C1FEE39E3}" srcOrd="0" destOrd="0" presId="urn:microsoft.com/office/officeart/2009/3/layout/HorizontalOrganizationChart"/>
    <dgm:cxn modelId="{BB96159C-713F-1A41-A1E3-948F1A9FD297}" type="presOf" srcId="{F05BBA42-D7AF-4BA0-8C3F-85B1FE28E48F}" destId="{18DB143D-9E27-4E02-AFA5-F665953CBC10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5EBDCAF-78E0-024C-8C32-C547DAA1E25A}" srcId="{9AC2E227-803C-4016-BF2C-9291B6CAA290}" destId="{A98E236E-3C0B-4845-80AF-652B45CFEE96}" srcOrd="4" destOrd="0" parTransId="{7A45670E-DA07-E940-83D3-40AD561460C3}" sibTransId="{3C01DB0C-2003-0F46-8939-CD5A93CAFF77}"/>
    <dgm:cxn modelId="{27F8BAC0-2230-A045-BDEB-2D3818C93087}" type="presOf" srcId="{A98E236E-3C0B-4845-80AF-652B45CFEE96}" destId="{8B9400FE-6F26-2A48-8ECB-33218128618A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CC6FDDCD-2280-5444-9324-77334CC9A7F1}" type="presOf" srcId="{57E64457-75B6-40DF-86BF-80888D7FBBC5}" destId="{72A5A8A1-C34D-4CC9-B014-4EDC4C60B5CB}" srcOrd="0" destOrd="0" presId="urn:microsoft.com/office/officeart/2009/3/layout/HorizontalOrganizationChart"/>
    <dgm:cxn modelId="{99CFCBD9-56CE-924D-B3A4-D94994F27CFD}" type="presOf" srcId="{82A2299D-D1C2-114F-8D1C-857262A92D78}" destId="{115F8EA3-417D-F742-A98B-49F1C57A6F6B}" srcOrd="1" destOrd="0" presId="urn:microsoft.com/office/officeart/2009/3/layout/HorizontalOrganizationChart"/>
    <dgm:cxn modelId="{D7E238E1-F91D-A34F-B610-A74D923E8319}" type="presOf" srcId="{82A2299D-D1C2-114F-8D1C-857262A92D78}" destId="{7368840E-7568-AB46-86AB-5522C2E78B18}" srcOrd="0" destOrd="0" presId="urn:microsoft.com/office/officeart/2009/3/layout/HorizontalOrganizationChart"/>
    <dgm:cxn modelId="{B311FDE1-46D2-0448-B7A3-33B15D3B72C3}" type="presOf" srcId="{87585F0D-6A81-F747-99EB-D14B33EBB618}" destId="{A73C4A40-2D47-BF42-9EF8-B3BEE9451F45}" srcOrd="0" destOrd="0" presId="urn:microsoft.com/office/officeart/2009/3/layout/HorizontalOrganizationChart"/>
    <dgm:cxn modelId="{F08C57ED-87E6-AF4D-ABB5-ED9DD0980C59}" type="presOf" srcId="{18A5DCF8-381A-9740-A1DC-D1A5033A3647}" destId="{B94BF64B-9716-424E-A851-42E8E7B2B9A7}" srcOrd="0" destOrd="0" presId="urn:microsoft.com/office/officeart/2009/3/layout/HorizontalOrganizationChart"/>
    <dgm:cxn modelId="{C46672ED-8208-4C4A-AAF0-15298FF1AB32}" type="presOf" srcId="{9AC2E227-803C-4016-BF2C-9291B6CAA290}" destId="{2A2AFDF2-2568-44F8-842C-3BFD70D9F2B1}" srcOrd="0" destOrd="0" presId="urn:microsoft.com/office/officeart/2009/3/layout/HorizontalOrganizationChart"/>
    <dgm:cxn modelId="{1DD33BFA-8D6B-EC4A-AC53-271D34F821FF}" type="presOf" srcId="{94866B4C-0863-F149-8367-A4423575F272}" destId="{2938411B-B7F5-0747-9954-7C21CD306EF4}" srcOrd="0" destOrd="0" presId="urn:microsoft.com/office/officeart/2009/3/layout/HorizontalOrganizationChart"/>
    <dgm:cxn modelId="{68A9DBFC-3A9C-6447-8722-CFB0B35BD73C}" type="presOf" srcId="{7638F483-EC40-4669-A117-0C6040B4A66B}" destId="{86A07B8D-FF15-4EFF-8681-05A46BF1E797}" srcOrd="0" destOrd="0" presId="urn:microsoft.com/office/officeart/2009/3/layout/HorizontalOrganizationChart"/>
    <dgm:cxn modelId="{36607CFE-23A0-F647-8981-FA51883136E6}" srcId="{9AC2E227-803C-4016-BF2C-9291B6CAA290}" destId="{82A2299D-D1C2-114F-8D1C-857262A92D78}" srcOrd="3" destOrd="0" parTransId="{94866B4C-0863-F149-8367-A4423575F272}" sibTransId="{38DE20A5-4242-3A4A-9AB4-C3506067F18E}"/>
    <dgm:cxn modelId="{6404E2FF-5E2F-D84A-8296-8709D4EF45B3}" type="presOf" srcId="{87585F0D-6A81-F747-99EB-D14B33EBB618}" destId="{BCDD8BD9-F9D2-4C44-AB56-5005F5FB7B08}" srcOrd="1" destOrd="0" presId="urn:microsoft.com/office/officeart/2009/3/layout/HorizontalOrganizationChart"/>
    <dgm:cxn modelId="{C1422BBD-2B15-2946-A44F-5631C60D98B4}" type="presParOf" srcId="{18DB143D-9E27-4E02-AFA5-F665953CBC10}" destId="{07E01157-B979-4F6B-B892-75DB2A2B8B0F}" srcOrd="0" destOrd="0" presId="urn:microsoft.com/office/officeart/2009/3/layout/HorizontalOrganizationChart"/>
    <dgm:cxn modelId="{FFE637D0-6F59-E647-8B63-AB5C297662D8}" type="presParOf" srcId="{07E01157-B979-4F6B-B892-75DB2A2B8B0F}" destId="{F686C23F-604E-4653-B2CB-27DBB6BED631}" srcOrd="0" destOrd="0" presId="urn:microsoft.com/office/officeart/2009/3/layout/HorizontalOrganizationChart"/>
    <dgm:cxn modelId="{72C5AF4B-7F9D-8C4E-ADF6-87903C546061}" type="presParOf" srcId="{F686C23F-604E-4653-B2CB-27DBB6BED631}" destId="{2A2AFDF2-2568-44F8-842C-3BFD70D9F2B1}" srcOrd="0" destOrd="0" presId="urn:microsoft.com/office/officeart/2009/3/layout/HorizontalOrganizationChart"/>
    <dgm:cxn modelId="{37E3A8A1-A6A7-354C-94C3-D17F0741EC43}" type="presParOf" srcId="{F686C23F-604E-4653-B2CB-27DBB6BED631}" destId="{9CD41DA5-A8A9-4189-B933-DCF665F7DF2D}" srcOrd="1" destOrd="0" presId="urn:microsoft.com/office/officeart/2009/3/layout/HorizontalOrganizationChart"/>
    <dgm:cxn modelId="{4CD050C5-5725-5C46-B5D8-4E42CC12F9D8}" type="presParOf" srcId="{07E01157-B979-4F6B-B892-75DB2A2B8B0F}" destId="{96876921-77F4-4E08-9148-E99125692808}" srcOrd="1" destOrd="0" presId="urn:microsoft.com/office/officeart/2009/3/layout/HorizontalOrganizationChart"/>
    <dgm:cxn modelId="{643DFDFC-AE52-5540-8CDD-19DE7EBA367D}" type="presParOf" srcId="{96876921-77F4-4E08-9148-E99125692808}" destId="{CD82D2C2-9EF5-4CA0-9CEE-9265A38A1F4A}" srcOrd="0" destOrd="0" presId="urn:microsoft.com/office/officeart/2009/3/layout/HorizontalOrganizationChart"/>
    <dgm:cxn modelId="{084CE6EF-6AD4-8444-B791-71A4BA8911DC}" type="presParOf" srcId="{96876921-77F4-4E08-9148-E99125692808}" destId="{9441C830-A66B-4AFB-9252-8069549D4F0A}" srcOrd="1" destOrd="0" presId="urn:microsoft.com/office/officeart/2009/3/layout/HorizontalOrganizationChart"/>
    <dgm:cxn modelId="{DE511B48-6F58-DF47-958C-323023FBC9EA}" type="presParOf" srcId="{9441C830-A66B-4AFB-9252-8069549D4F0A}" destId="{FEAC7974-4462-4948-9F19-4D53C38CC88A}" srcOrd="0" destOrd="0" presId="urn:microsoft.com/office/officeart/2009/3/layout/HorizontalOrganizationChart"/>
    <dgm:cxn modelId="{969CFFD6-A36E-8D4B-9C7B-535845F32681}" type="presParOf" srcId="{FEAC7974-4462-4948-9F19-4D53C38CC88A}" destId="{22C8BBC7-02FA-4EF0-899A-834C1FEE39E3}" srcOrd="0" destOrd="0" presId="urn:microsoft.com/office/officeart/2009/3/layout/HorizontalOrganizationChart"/>
    <dgm:cxn modelId="{48AD7A75-E174-5D4E-91CE-69A88EF0C683}" type="presParOf" srcId="{FEAC7974-4462-4948-9F19-4D53C38CC88A}" destId="{CBD704CC-8D6F-4C39-AFA6-3825EE74A965}" srcOrd="1" destOrd="0" presId="urn:microsoft.com/office/officeart/2009/3/layout/HorizontalOrganizationChart"/>
    <dgm:cxn modelId="{31E8FC5B-3437-6E48-A35B-75F5D49450DF}" type="presParOf" srcId="{9441C830-A66B-4AFB-9252-8069549D4F0A}" destId="{C4FE27A9-6818-468D-8F72-5DEAE64958BC}" srcOrd="1" destOrd="0" presId="urn:microsoft.com/office/officeart/2009/3/layout/HorizontalOrganizationChart"/>
    <dgm:cxn modelId="{47CA0EC7-ADCC-9F4E-82A2-9F234DF36072}" type="presParOf" srcId="{9441C830-A66B-4AFB-9252-8069549D4F0A}" destId="{B9E24DCA-DEF6-41DD-8228-40542DF88903}" srcOrd="2" destOrd="0" presId="urn:microsoft.com/office/officeart/2009/3/layout/HorizontalOrganizationChart"/>
    <dgm:cxn modelId="{F36E26B2-831A-0147-AFEB-A0EBE9FCB06C}" type="presParOf" srcId="{96876921-77F4-4E08-9148-E99125692808}" destId="{72A5A8A1-C34D-4CC9-B014-4EDC4C60B5CB}" srcOrd="2" destOrd="0" presId="urn:microsoft.com/office/officeart/2009/3/layout/HorizontalOrganizationChart"/>
    <dgm:cxn modelId="{F7010AE7-2840-B745-A8EF-6152C1F8E04A}" type="presParOf" srcId="{96876921-77F4-4E08-9148-E99125692808}" destId="{99464D45-2B22-432F-8F6C-3394CEC310A7}" srcOrd="3" destOrd="0" presId="urn:microsoft.com/office/officeart/2009/3/layout/HorizontalOrganizationChart"/>
    <dgm:cxn modelId="{AD6782C6-C208-894B-8B9A-F6D4E50040E9}" type="presParOf" srcId="{99464D45-2B22-432F-8F6C-3394CEC310A7}" destId="{7EEFA05D-0146-474D-BB41-35A44BBAC0EB}" srcOrd="0" destOrd="0" presId="urn:microsoft.com/office/officeart/2009/3/layout/HorizontalOrganizationChart"/>
    <dgm:cxn modelId="{9C869BFC-E3AE-4247-BFE0-15AD361667C3}" type="presParOf" srcId="{7EEFA05D-0146-474D-BB41-35A44BBAC0EB}" destId="{86A07B8D-FF15-4EFF-8681-05A46BF1E797}" srcOrd="0" destOrd="0" presId="urn:microsoft.com/office/officeart/2009/3/layout/HorizontalOrganizationChart"/>
    <dgm:cxn modelId="{56AAA29C-0FBC-8743-82A0-422777EB2267}" type="presParOf" srcId="{7EEFA05D-0146-474D-BB41-35A44BBAC0EB}" destId="{A4529214-DB2D-4B21-8831-F60F2A376559}" srcOrd="1" destOrd="0" presId="urn:microsoft.com/office/officeart/2009/3/layout/HorizontalOrganizationChart"/>
    <dgm:cxn modelId="{DEEFAAF2-D924-E34C-B8AA-5B82DBBAD2E1}" type="presParOf" srcId="{99464D45-2B22-432F-8F6C-3394CEC310A7}" destId="{4C9D6515-EA4F-4DBF-A8FE-0711C70136B1}" srcOrd="1" destOrd="0" presId="urn:microsoft.com/office/officeart/2009/3/layout/HorizontalOrganizationChart"/>
    <dgm:cxn modelId="{E1F4FE8C-69AC-6D45-AB8F-1D1864A55A7B}" type="presParOf" srcId="{99464D45-2B22-432F-8F6C-3394CEC310A7}" destId="{686779DB-34D3-4F60-84B6-A35826FF3C2A}" srcOrd="2" destOrd="0" presId="urn:microsoft.com/office/officeart/2009/3/layout/HorizontalOrganizationChart"/>
    <dgm:cxn modelId="{D8698B10-BCED-3C4D-A576-4210B1A7CF05}" type="presParOf" srcId="{96876921-77F4-4E08-9148-E99125692808}" destId="{B94BF64B-9716-424E-A851-42E8E7B2B9A7}" srcOrd="4" destOrd="0" presId="urn:microsoft.com/office/officeart/2009/3/layout/HorizontalOrganizationChart"/>
    <dgm:cxn modelId="{5750205D-B067-894D-AF33-84EF97C84056}" type="presParOf" srcId="{96876921-77F4-4E08-9148-E99125692808}" destId="{31E814C1-FFDD-BA48-BF9D-F3C8FF892503}" srcOrd="5" destOrd="0" presId="urn:microsoft.com/office/officeart/2009/3/layout/HorizontalOrganizationChart"/>
    <dgm:cxn modelId="{146D3171-DFA3-7748-9716-D7D0E255FC62}" type="presParOf" srcId="{31E814C1-FFDD-BA48-BF9D-F3C8FF892503}" destId="{1780440E-D92A-B040-A710-F8D875101E05}" srcOrd="0" destOrd="0" presId="urn:microsoft.com/office/officeart/2009/3/layout/HorizontalOrganizationChart"/>
    <dgm:cxn modelId="{109465D7-1236-D744-920C-2D1421957691}" type="presParOf" srcId="{1780440E-D92A-B040-A710-F8D875101E05}" destId="{A73C4A40-2D47-BF42-9EF8-B3BEE9451F45}" srcOrd="0" destOrd="0" presId="urn:microsoft.com/office/officeart/2009/3/layout/HorizontalOrganizationChart"/>
    <dgm:cxn modelId="{6F8109BD-E5CD-B849-86DA-A99AC466DADF}" type="presParOf" srcId="{1780440E-D92A-B040-A710-F8D875101E05}" destId="{BCDD8BD9-F9D2-4C44-AB56-5005F5FB7B08}" srcOrd="1" destOrd="0" presId="urn:microsoft.com/office/officeart/2009/3/layout/HorizontalOrganizationChart"/>
    <dgm:cxn modelId="{DFB0C4DA-054E-9D4C-80AF-1E3F048FBD5F}" type="presParOf" srcId="{31E814C1-FFDD-BA48-BF9D-F3C8FF892503}" destId="{B22D4294-1D49-E046-9CF9-7B480D0762E6}" srcOrd="1" destOrd="0" presId="urn:microsoft.com/office/officeart/2009/3/layout/HorizontalOrganizationChart"/>
    <dgm:cxn modelId="{804016E1-CCE8-BB48-9ED2-532C43AC919F}" type="presParOf" srcId="{31E814C1-FFDD-BA48-BF9D-F3C8FF892503}" destId="{E1D0C206-488D-6348-BEA7-1FE8B1679EF7}" srcOrd="2" destOrd="0" presId="urn:microsoft.com/office/officeart/2009/3/layout/HorizontalOrganizationChart"/>
    <dgm:cxn modelId="{B83B324C-9740-7642-9CA8-DD1446684350}" type="presParOf" srcId="{96876921-77F4-4E08-9148-E99125692808}" destId="{2938411B-B7F5-0747-9954-7C21CD306EF4}" srcOrd="6" destOrd="0" presId="urn:microsoft.com/office/officeart/2009/3/layout/HorizontalOrganizationChart"/>
    <dgm:cxn modelId="{9FCE7FF7-AF28-8B49-AB47-8805356980C2}" type="presParOf" srcId="{96876921-77F4-4E08-9148-E99125692808}" destId="{38B19AAB-0C45-7B47-B258-A706E823594A}" srcOrd="7" destOrd="0" presId="urn:microsoft.com/office/officeart/2009/3/layout/HorizontalOrganizationChart"/>
    <dgm:cxn modelId="{14242C0E-8302-EC47-9877-F5B66FFC8651}" type="presParOf" srcId="{38B19AAB-0C45-7B47-B258-A706E823594A}" destId="{C8066A73-F138-A94F-B15D-BA85728A7DD5}" srcOrd="0" destOrd="0" presId="urn:microsoft.com/office/officeart/2009/3/layout/HorizontalOrganizationChart"/>
    <dgm:cxn modelId="{759CBA63-F1C0-E447-9795-C891482C98BE}" type="presParOf" srcId="{C8066A73-F138-A94F-B15D-BA85728A7DD5}" destId="{7368840E-7568-AB46-86AB-5522C2E78B18}" srcOrd="0" destOrd="0" presId="urn:microsoft.com/office/officeart/2009/3/layout/HorizontalOrganizationChart"/>
    <dgm:cxn modelId="{E3FACA52-1404-3E49-B060-6BF066D8347A}" type="presParOf" srcId="{C8066A73-F138-A94F-B15D-BA85728A7DD5}" destId="{115F8EA3-417D-F742-A98B-49F1C57A6F6B}" srcOrd="1" destOrd="0" presId="urn:microsoft.com/office/officeart/2009/3/layout/HorizontalOrganizationChart"/>
    <dgm:cxn modelId="{C991F876-4ACA-5E43-A79F-47538408D841}" type="presParOf" srcId="{38B19AAB-0C45-7B47-B258-A706E823594A}" destId="{804F8513-E360-E941-89B3-80F405B35DEE}" srcOrd="1" destOrd="0" presId="urn:microsoft.com/office/officeart/2009/3/layout/HorizontalOrganizationChart"/>
    <dgm:cxn modelId="{384D9058-5A76-9F4A-B1C8-1566D872687C}" type="presParOf" srcId="{38B19AAB-0C45-7B47-B258-A706E823594A}" destId="{7AF1A68C-D35C-154C-B232-011E7249E6B2}" srcOrd="2" destOrd="0" presId="urn:microsoft.com/office/officeart/2009/3/layout/HorizontalOrganizationChart"/>
    <dgm:cxn modelId="{5F0E7A47-E1FF-1D43-BF4F-A7252D186EF3}" type="presParOf" srcId="{96876921-77F4-4E08-9148-E99125692808}" destId="{DBB6835F-57E4-3A4C-AD27-D3DE559BB53C}" srcOrd="8" destOrd="0" presId="urn:microsoft.com/office/officeart/2009/3/layout/HorizontalOrganizationChart"/>
    <dgm:cxn modelId="{F39AABAD-1036-994D-8730-03593D4D82C1}" type="presParOf" srcId="{96876921-77F4-4E08-9148-E99125692808}" destId="{8C6E95EF-4BD4-EF43-A077-08ADF4D176D1}" srcOrd="9" destOrd="0" presId="urn:microsoft.com/office/officeart/2009/3/layout/HorizontalOrganizationChart"/>
    <dgm:cxn modelId="{26C9446E-F049-8B4B-BAAF-22713AD4D23F}" type="presParOf" srcId="{8C6E95EF-4BD4-EF43-A077-08ADF4D176D1}" destId="{95F09504-0F49-4B42-8326-7AD884CCF79B}" srcOrd="0" destOrd="0" presId="urn:microsoft.com/office/officeart/2009/3/layout/HorizontalOrganizationChart"/>
    <dgm:cxn modelId="{632C7377-54F4-4B45-A46E-A215FE587230}" type="presParOf" srcId="{95F09504-0F49-4B42-8326-7AD884CCF79B}" destId="{8B9400FE-6F26-2A48-8ECB-33218128618A}" srcOrd="0" destOrd="0" presId="urn:microsoft.com/office/officeart/2009/3/layout/HorizontalOrganizationChart"/>
    <dgm:cxn modelId="{99E3F6CB-B078-F44A-9864-6B4189675E98}" type="presParOf" srcId="{95F09504-0F49-4B42-8326-7AD884CCF79B}" destId="{8CBC648F-0976-E949-9A3E-6A4F557685DD}" srcOrd="1" destOrd="0" presId="urn:microsoft.com/office/officeart/2009/3/layout/HorizontalOrganizationChart"/>
    <dgm:cxn modelId="{BF3D2756-9056-1047-8189-DCA1966B956E}" type="presParOf" srcId="{8C6E95EF-4BD4-EF43-A077-08ADF4D176D1}" destId="{A519FB1E-D9B2-5A4A-86E5-1B51ACE65420}" srcOrd="1" destOrd="0" presId="urn:microsoft.com/office/officeart/2009/3/layout/HorizontalOrganizationChart"/>
    <dgm:cxn modelId="{D472DF69-8BDE-3B47-903E-5A02A2D88E89}" type="presParOf" srcId="{8C6E95EF-4BD4-EF43-A077-08ADF4D176D1}" destId="{BCEFAF26-5A5C-954E-B0FC-A99784428C0D}" srcOrd="2" destOrd="0" presId="urn:microsoft.com/office/officeart/2009/3/layout/HorizontalOrganizationChart"/>
    <dgm:cxn modelId="{A0A56DF3-9828-8D41-8CA3-BBB09BE04FCE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2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2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2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2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2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2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D157B412-FCFC-3B41-B91B-64B8A0259C4A}" type="presOf" srcId="{9AC2E227-803C-4016-BF2C-9291B6CAA290}" destId="{2A2AFDF2-2568-44F8-842C-3BFD70D9F2B1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202DA826-BBAF-1E4A-A734-6F0F8C8F9457}" type="presOf" srcId="{7638F483-EC40-4669-A117-0C6040B4A66B}" destId="{A4529214-DB2D-4B21-8831-F60F2A376559}" srcOrd="1" destOrd="0" presId="urn:microsoft.com/office/officeart/2009/3/layout/HorizontalOrganizationChart"/>
    <dgm:cxn modelId="{BFF8F433-0CA0-B44B-A307-6DD6BFC89D3C}" type="presOf" srcId="{7638F483-EC40-4669-A117-0C6040B4A66B}" destId="{86A07B8D-FF15-4EFF-8681-05A46BF1E797}" srcOrd="0" destOrd="0" presId="urn:microsoft.com/office/officeart/2009/3/layout/HorizontalOrganizationChart"/>
    <dgm:cxn modelId="{151DFE3E-9EB0-0046-A41B-C29413FD8979}" type="presOf" srcId="{F05BBA42-D7AF-4BA0-8C3F-85B1FE28E48F}" destId="{18DB143D-9E27-4E02-AFA5-F665953CBC10}" srcOrd="0" destOrd="0" presId="urn:microsoft.com/office/officeart/2009/3/layout/HorizontalOrganizationChart"/>
    <dgm:cxn modelId="{CA146242-B156-604F-A16C-48B871855164}" type="presOf" srcId="{3FA44A42-E0AE-412C-8071-9A37D30DD567}" destId="{22C8BBC7-02FA-4EF0-899A-834C1FEE39E3}" srcOrd="0" destOrd="0" presId="urn:microsoft.com/office/officeart/2009/3/layout/HorizontalOrganizationChart"/>
    <dgm:cxn modelId="{81BD2C47-DDBE-CD44-9986-35971E0E07C4}" type="presOf" srcId="{E2369F6E-DA59-4F6E-BD69-6CAA013A82BE}" destId="{CD82D2C2-9EF5-4CA0-9CEE-9265A38A1F4A}" srcOrd="0" destOrd="0" presId="urn:microsoft.com/office/officeart/2009/3/layout/HorizontalOrganizationChart"/>
    <dgm:cxn modelId="{97D51E9C-DC1B-C24D-9ED5-7CAD75730057}" type="presOf" srcId="{3FA44A42-E0AE-412C-8071-9A37D30DD567}" destId="{CBD704CC-8D6F-4C39-AFA6-3825EE74A965}" srcOrd="1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670078A4-D83C-7548-BF4B-20C7272FEFEF}" type="presOf" srcId="{9AC2E227-803C-4016-BF2C-9291B6CAA290}" destId="{9CD41DA5-A8A9-4189-B933-DCF665F7DF2D}" srcOrd="1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1200B4E8-DAE8-0E4B-8FFD-6EDF51654618}" type="presOf" srcId="{57E64457-75B6-40DF-86BF-80888D7FBBC5}" destId="{72A5A8A1-C34D-4CC9-B014-4EDC4C60B5CB}" srcOrd="0" destOrd="0" presId="urn:microsoft.com/office/officeart/2009/3/layout/HorizontalOrganizationChart"/>
    <dgm:cxn modelId="{F45FA169-A3F2-D84E-8304-EEDF38842A2D}" type="presParOf" srcId="{18DB143D-9E27-4E02-AFA5-F665953CBC10}" destId="{07E01157-B979-4F6B-B892-75DB2A2B8B0F}" srcOrd="0" destOrd="0" presId="urn:microsoft.com/office/officeart/2009/3/layout/HorizontalOrganizationChart"/>
    <dgm:cxn modelId="{D6FE9FF8-5119-4A4D-9135-4D69B84E4745}" type="presParOf" srcId="{07E01157-B979-4F6B-B892-75DB2A2B8B0F}" destId="{F686C23F-604E-4653-B2CB-27DBB6BED631}" srcOrd="0" destOrd="0" presId="urn:microsoft.com/office/officeart/2009/3/layout/HorizontalOrganizationChart"/>
    <dgm:cxn modelId="{83D21423-ED6F-5D46-AF02-C9D7FD305360}" type="presParOf" srcId="{F686C23F-604E-4653-B2CB-27DBB6BED631}" destId="{2A2AFDF2-2568-44F8-842C-3BFD70D9F2B1}" srcOrd="0" destOrd="0" presId="urn:microsoft.com/office/officeart/2009/3/layout/HorizontalOrganizationChart"/>
    <dgm:cxn modelId="{002972EA-F9C9-1E46-9BA0-19F7B44F8691}" type="presParOf" srcId="{F686C23F-604E-4653-B2CB-27DBB6BED631}" destId="{9CD41DA5-A8A9-4189-B933-DCF665F7DF2D}" srcOrd="1" destOrd="0" presId="urn:microsoft.com/office/officeart/2009/3/layout/HorizontalOrganizationChart"/>
    <dgm:cxn modelId="{B757E96A-209D-5546-BE64-815F8ED99672}" type="presParOf" srcId="{07E01157-B979-4F6B-B892-75DB2A2B8B0F}" destId="{96876921-77F4-4E08-9148-E99125692808}" srcOrd="1" destOrd="0" presId="urn:microsoft.com/office/officeart/2009/3/layout/HorizontalOrganizationChart"/>
    <dgm:cxn modelId="{48AEC49B-EB22-1647-B4B2-40AE5E1C1096}" type="presParOf" srcId="{96876921-77F4-4E08-9148-E99125692808}" destId="{CD82D2C2-9EF5-4CA0-9CEE-9265A38A1F4A}" srcOrd="0" destOrd="0" presId="urn:microsoft.com/office/officeart/2009/3/layout/HorizontalOrganizationChart"/>
    <dgm:cxn modelId="{42346711-E49D-434A-8FDF-55717CAF61D8}" type="presParOf" srcId="{96876921-77F4-4E08-9148-E99125692808}" destId="{9441C830-A66B-4AFB-9252-8069549D4F0A}" srcOrd="1" destOrd="0" presId="urn:microsoft.com/office/officeart/2009/3/layout/HorizontalOrganizationChart"/>
    <dgm:cxn modelId="{0B9207E7-49E0-6F42-B276-F1E07F37BF31}" type="presParOf" srcId="{9441C830-A66B-4AFB-9252-8069549D4F0A}" destId="{FEAC7974-4462-4948-9F19-4D53C38CC88A}" srcOrd="0" destOrd="0" presId="urn:microsoft.com/office/officeart/2009/3/layout/HorizontalOrganizationChart"/>
    <dgm:cxn modelId="{5788B7C4-C4E6-1242-89A5-DFE24534F8D4}" type="presParOf" srcId="{FEAC7974-4462-4948-9F19-4D53C38CC88A}" destId="{22C8BBC7-02FA-4EF0-899A-834C1FEE39E3}" srcOrd="0" destOrd="0" presId="urn:microsoft.com/office/officeart/2009/3/layout/HorizontalOrganizationChart"/>
    <dgm:cxn modelId="{CBCE3C68-9E68-4D48-89E0-DD5992955506}" type="presParOf" srcId="{FEAC7974-4462-4948-9F19-4D53C38CC88A}" destId="{CBD704CC-8D6F-4C39-AFA6-3825EE74A965}" srcOrd="1" destOrd="0" presId="urn:microsoft.com/office/officeart/2009/3/layout/HorizontalOrganizationChart"/>
    <dgm:cxn modelId="{EE213542-2142-4E4E-BEE1-6CE015F33745}" type="presParOf" srcId="{9441C830-A66B-4AFB-9252-8069549D4F0A}" destId="{C4FE27A9-6818-468D-8F72-5DEAE64958BC}" srcOrd="1" destOrd="0" presId="urn:microsoft.com/office/officeart/2009/3/layout/HorizontalOrganizationChart"/>
    <dgm:cxn modelId="{C7494873-BB1E-4C4C-9338-9F9A318BCB6F}" type="presParOf" srcId="{9441C830-A66B-4AFB-9252-8069549D4F0A}" destId="{B9E24DCA-DEF6-41DD-8228-40542DF88903}" srcOrd="2" destOrd="0" presId="urn:microsoft.com/office/officeart/2009/3/layout/HorizontalOrganizationChart"/>
    <dgm:cxn modelId="{EB13A60A-4A42-BD49-977D-1A490EDE846E}" type="presParOf" srcId="{96876921-77F4-4E08-9148-E99125692808}" destId="{72A5A8A1-C34D-4CC9-B014-4EDC4C60B5CB}" srcOrd="2" destOrd="0" presId="urn:microsoft.com/office/officeart/2009/3/layout/HorizontalOrganizationChart"/>
    <dgm:cxn modelId="{48129409-1FEB-CD4B-999E-2EA769B038D8}" type="presParOf" srcId="{96876921-77F4-4E08-9148-E99125692808}" destId="{99464D45-2B22-432F-8F6C-3394CEC310A7}" srcOrd="3" destOrd="0" presId="urn:microsoft.com/office/officeart/2009/3/layout/HorizontalOrganizationChart"/>
    <dgm:cxn modelId="{1F3F61BE-EEE0-A64C-904C-2CECEF6D46DC}" type="presParOf" srcId="{99464D45-2B22-432F-8F6C-3394CEC310A7}" destId="{7EEFA05D-0146-474D-BB41-35A44BBAC0EB}" srcOrd="0" destOrd="0" presId="urn:microsoft.com/office/officeart/2009/3/layout/HorizontalOrganizationChart"/>
    <dgm:cxn modelId="{2F505F34-8050-5749-8E8C-1AD8252D7B53}" type="presParOf" srcId="{7EEFA05D-0146-474D-BB41-35A44BBAC0EB}" destId="{86A07B8D-FF15-4EFF-8681-05A46BF1E797}" srcOrd="0" destOrd="0" presId="urn:microsoft.com/office/officeart/2009/3/layout/HorizontalOrganizationChart"/>
    <dgm:cxn modelId="{38320BA3-8C9E-8046-BBDF-58FC523C0147}" type="presParOf" srcId="{7EEFA05D-0146-474D-BB41-35A44BBAC0EB}" destId="{A4529214-DB2D-4B21-8831-F60F2A376559}" srcOrd="1" destOrd="0" presId="urn:microsoft.com/office/officeart/2009/3/layout/HorizontalOrganizationChart"/>
    <dgm:cxn modelId="{DEEF8B58-E136-CE4A-82CF-B1D774B887CE}" type="presParOf" srcId="{99464D45-2B22-432F-8F6C-3394CEC310A7}" destId="{4C9D6515-EA4F-4DBF-A8FE-0711C70136B1}" srcOrd="1" destOrd="0" presId="urn:microsoft.com/office/officeart/2009/3/layout/HorizontalOrganizationChart"/>
    <dgm:cxn modelId="{22D2C5EA-DE77-AD49-91C3-B7D89B041E94}" type="presParOf" srcId="{99464D45-2B22-432F-8F6C-3394CEC310A7}" destId="{686779DB-34D3-4F60-84B6-A35826FF3C2A}" srcOrd="2" destOrd="0" presId="urn:microsoft.com/office/officeart/2009/3/layout/HorizontalOrganizationChart"/>
    <dgm:cxn modelId="{1EEB9974-C23F-E748-9093-2FB7E8B9F3E8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2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2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2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2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2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2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17A13F4F-1BB7-9B4A-80E9-3EF0BECFAF66}" type="presOf" srcId="{9AC2E227-803C-4016-BF2C-9291B6CAA290}" destId="{9CD41DA5-A8A9-4189-B933-DCF665F7DF2D}" srcOrd="1" destOrd="0" presId="urn:microsoft.com/office/officeart/2009/3/layout/HorizontalOrganizationChart"/>
    <dgm:cxn modelId="{67DACA5E-552A-314D-BA64-7E65899BD6D3}" type="presOf" srcId="{3FA44A42-E0AE-412C-8071-9A37D30DD567}" destId="{22C8BBC7-02FA-4EF0-899A-834C1FEE39E3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C86FD0C6-FB15-4F42-A6EF-76A4E5BF9579}" type="presOf" srcId="{F05BBA42-D7AF-4BA0-8C3F-85B1FE28E48F}" destId="{18DB143D-9E27-4E02-AFA5-F665953CBC10}" srcOrd="0" destOrd="0" presId="urn:microsoft.com/office/officeart/2009/3/layout/HorizontalOrganizationChart"/>
    <dgm:cxn modelId="{CA1AC7CC-04D9-B846-BCDA-7F8FB1841BF2}" type="presOf" srcId="{57E64457-75B6-40DF-86BF-80888D7FBBC5}" destId="{72A5A8A1-C34D-4CC9-B014-4EDC4C60B5CB}" srcOrd="0" destOrd="0" presId="urn:microsoft.com/office/officeart/2009/3/layout/HorizontalOrganizationChart"/>
    <dgm:cxn modelId="{17D4F4D1-EAFD-824A-97BB-AD58A9D000A3}" type="presOf" srcId="{7638F483-EC40-4669-A117-0C6040B4A66B}" destId="{A4529214-DB2D-4B21-8831-F60F2A376559}" srcOrd="1" destOrd="0" presId="urn:microsoft.com/office/officeart/2009/3/layout/HorizontalOrganizationChart"/>
    <dgm:cxn modelId="{B2F779D6-C1F9-9D40-98C9-3D474241A699}" type="presOf" srcId="{9AC2E227-803C-4016-BF2C-9291B6CAA290}" destId="{2A2AFDF2-2568-44F8-842C-3BFD70D9F2B1}" srcOrd="0" destOrd="0" presId="urn:microsoft.com/office/officeart/2009/3/layout/HorizontalOrganizationChart"/>
    <dgm:cxn modelId="{CB0155DA-9026-8A46-A30A-2A48828216D4}" type="presOf" srcId="{E2369F6E-DA59-4F6E-BD69-6CAA013A82BE}" destId="{CD82D2C2-9EF5-4CA0-9CEE-9265A38A1F4A}" srcOrd="0" destOrd="0" presId="urn:microsoft.com/office/officeart/2009/3/layout/HorizontalOrganizationChart"/>
    <dgm:cxn modelId="{D821AEDB-6C9E-B244-843F-B20457B6AE9C}" type="presOf" srcId="{7638F483-EC40-4669-A117-0C6040B4A66B}" destId="{86A07B8D-FF15-4EFF-8681-05A46BF1E797}" srcOrd="0" destOrd="0" presId="urn:microsoft.com/office/officeart/2009/3/layout/HorizontalOrganizationChart"/>
    <dgm:cxn modelId="{337833FA-A6AD-F146-B9EB-2D4D5DD779F1}" type="presOf" srcId="{3FA44A42-E0AE-412C-8071-9A37D30DD567}" destId="{CBD704CC-8D6F-4C39-AFA6-3825EE74A965}" srcOrd="1" destOrd="0" presId="urn:microsoft.com/office/officeart/2009/3/layout/HorizontalOrganizationChart"/>
    <dgm:cxn modelId="{8E20A2EA-2A5E-F148-AAB7-5060C8830921}" type="presParOf" srcId="{18DB143D-9E27-4E02-AFA5-F665953CBC10}" destId="{07E01157-B979-4F6B-B892-75DB2A2B8B0F}" srcOrd="0" destOrd="0" presId="urn:microsoft.com/office/officeart/2009/3/layout/HorizontalOrganizationChart"/>
    <dgm:cxn modelId="{723F9848-F1B2-744E-8BA9-D16C9C47C0FD}" type="presParOf" srcId="{07E01157-B979-4F6B-B892-75DB2A2B8B0F}" destId="{F686C23F-604E-4653-B2CB-27DBB6BED631}" srcOrd="0" destOrd="0" presId="urn:microsoft.com/office/officeart/2009/3/layout/HorizontalOrganizationChart"/>
    <dgm:cxn modelId="{4E4059E3-1FF2-A94D-BA73-E33E979ECD77}" type="presParOf" srcId="{F686C23F-604E-4653-B2CB-27DBB6BED631}" destId="{2A2AFDF2-2568-44F8-842C-3BFD70D9F2B1}" srcOrd="0" destOrd="0" presId="urn:microsoft.com/office/officeart/2009/3/layout/HorizontalOrganizationChart"/>
    <dgm:cxn modelId="{3E16DB5F-3CDB-DD49-8ED0-D9DF19B152A2}" type="presParOf" srcId="{F686C23F-604E-4653-B2CB-27DBB6BED631}" destId="{9CD41DA5-A8A9-4189-B933-DCF665F7DF2D}" srcOrd="1" destOrd="0" presId="urn:microsoft.com/office/officeart/2009/3/layout/HorizontalOrganizationChart"/>
    <dgm:cxn modelId="{C8CF1FDB-DD65-8845-914C-D972748A3637}" type="presParOf" srcId="{07E01157-B979-4F6B-B892-75DB2A2B8B0F}" destId="{96876921-77F4-4E08-9148-E99125692808}" srcOrd="1" destOrd="0" presId="urn:microsoft.com/office/officeart/2009/3/layout/HorizontalOrganizationChart"/>
    <dgm:cxn modelId="{7D8514CA-3AFE-454F-BE91-1D64AD2B3DB5}" type="presParOf" srcId="{96876921-77F4-4E08-9148-E99125692808}" destId="{CD82D2C2-9EF5-4CA0-9CEE-9265A38A1F4A}" srcOrd="0" destOrd="0" presId="urn:microsoft.com/office/officeart/2009/3/layout/HorizontalOrganizationChart"/>
    <dgm:cxn modelId="{00137196-F33B-E549-9A5C-C8CDD7D28C40}" type="presParOf" srcId="{96876921-77F4-4E08-9148-E99125692808}" destId="{9441C830-A66B-4AFB-9252-8069549D4F0A}" srcOrd="1" destOrd="0" presId="urn:microsoft.com/office/officeart/2009/3/layout/HorizontalOrganizationChart"/>
    <dgm:cxn modelId="{813E7677-7520-1C4C-A218-C25C512585EB}" type="presParOf" srcId="{9441C830-A66B-4AFB-9252-8069549D4F0A}" destId="{FEAC7974-4462-4948-9F19-4D53C38CC88A}" srcOrd="0" destOrd="0" presId="urn:microsoft.com/office/officeart/2009/3/layout/HorizontalOrganizationChart"/>
    <dgm:cxn modelId="{5E8611F8-A580-0E42-99B8-D62C91ECCD4E}" type="presParOf" srcId="{FEAC7974-4462-4948-9F19-4D53C38CC88A}" destId="{22C8BBC7-02FA-4EF0-899A-834C1FEE39E3}" srcOrd="0" destOrd="0" presId="urn:microsoft.com/office/officeart/2009/3/layout/HorizontalOrganizationChart"/>
    <dgm:cxn modelId="{03D0049F-2E54-294E-A615-C259DCCF7088}" type="presParOf" srcId="{FEAC7974-4462-4948-9F19-4D53C38CC88A}" destId="{CBD704CC-8D6F-4C39-AFA6-3825EE74A965}" srcOrd="1" destOrd="0" presId="urn:microsoft.com/office/officeart/2009/3/layout/HorizontalOrganizationChart"/>
    <dgm:cxn modelId="{EA3CEE86-777D-7645-9421-803925CE73ED}" type="presParOf" srcId="{9441C830-A66B-4AFB-9252-8069549D4F0A}" destId="{C4FE27A9-6818-468D-8F72-5DEAE64958BC}" srcOrd="1" destOrd="0" presId="urn:microsoft.com/office/officeart/2009/3/layout/HorizontalOrganizationChart"/>
    <dgm:cxn modelId="{FFFA8404-7048-5A40-88BA-BD43F836F479}" type="presParOf" srcId="{9441C830-A66B-4AFB-9252-8069549D4F0A}" destId="{B9E24DCA-DEF6-41DD-8228-40542DF88903}" srcOrd="2" destOrd="0" presId="urn:microsoft.com/office/officeart/2009/3/layout/HorizontalOrganizationChart"/>
    <dgm:cxn modelId="{F71A3FB7-1874-D441-8AC6-F6A144BFF581}" type="presParOf" srcId="{96876921-77F4-4E08-9148-E99125692808}" destId="{72A5A8A1-C34D-4CC9-B014-4EDC4C60B5CB}" srcOrd="2" destOrd="0" presId="urn:microsoft.com/office/officeart/2009/3/layout/HorizontalOrganizationChart"/>
    <dgm:cxn modelId="{DFF39E33-18B4-1E4C-B357-D54FDCCAF3AB}" type="presParOf" srcId="{96876921-77F4-4E08-9148-E99125692808}" destId="{99464D45-2B22-432F-8F6C-3394CEC310A7}" srcOrd="3" destOrd="0" presId="urn:microsoft.com/office/officeart/2009/3/layout/HorizontalOrganizationChart"/>
    <dgm:cxn modelId="{CB87173E-BB62-B84E-BEDF-69ECCD8BC92E}" type="presParOf" srcId="{99464D45-2B22-432F-8F6C-3394CEC310A7}" destId="{7EEFA05D-0146-474D-BB41-35A44BBAC0EB}" srcOrd="0" destOrd="0" presId="urn:microsoft.com/office/officeart/2009/3/layout/HorizontalOrganizationChart"/>
    <dgm:cxn modelId="{AC938CFF-30BB-F443-95F4-A54929B7D0B8}" type="presParOf" srcId="{7EEFA05D-0146-474D-BB41-35A44BBAC0EB}" destId="{86A07B8D-FF15-4EFF-8681-05A46BF1E797}" srcOrd="0" destOrd="0" presId="urn:microsoft.com/office/officeart/2009/3/layout/HorizontalOrganizationChart"/>
    <dgm:cxn modelId="{B099DBF8-993C-CC4E-94E8-8FECE6C2F9DE}" type="presParOf" srcId="{7EEFA05D-0146-474D-BB41-35A44BBAC0EB}" destId="{A4529214-DB2D-4B21-8831-F60F2A376559}" srcOrd="1" destOrd="0" presId="urn:microsoft.com/office/officeart/2009/3/layout/HorizontalOrganizationChart"/>
    <dgm:cxn modelId="{025325D2-A6F5-044E-9977-4CEA39093588}" type="presParOf" srcId="{99464D45-2B22-432F-8F6C-3394CEC310A7}" destId="{4C9D6515-EA4F-4DBF-A8FE-0711C70136B1}" srcOrd="1" destOrd="0" presId="urn:microsoft.com/office/officeart/2009/3/layout/HorizontalOrganizationChart"/>
    <dgm:cxn modelId="{D4D54002-C352-B741-AC36-1C5457ECE851}" type="presParOf" srcId="{99464D45-2B22-432F-8F6C-3394CEC310A7}" destId="{686779DB-34D3-4F60-84B6-A35826FF3C2A}" srcOrd="2" destOrd="0" presId="urn:microsoft.com/office/officeart/2009/3/layout/HorizontalOrganizationChart"/>
    <dgm:cxn modelId="{55FF101A-7D38-A84F-A753-EE6CBEFE3B99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20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20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20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20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/>
      <dgm:t>
        <a:bodyPr/>
        <a:lstStyle/>
        <a:p>
          <a:r>
            <a:rPr lang="zh-CN" altLang="en-US" sz="2000" b="1" dirty="0">
              <a:latin typeface="SimHei" charset="-122"/>
              <a:ea typeface="SimHei" charset="-122"/>
              <a:cs typeface="SimHei" charset="-122"/>
            </a:rPr>
            <a:t>企业管理方法和手段的创新</a:t>
          </a: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F3CB3023-69E2-9F40-A19A-726C7EA481C1}" type="presOf" srcId="{F05BBA42-D7AF-4BA0-8C3F-85B1FE28E48F}" destId="{18DB143D-9E27-4E02-AFA5-F665953CBC10}" srcOrd="0" destOrd="0" presId="urn:microsoft.com/office/officeart/2009/3/layout/HorizontalOrganizationChart"/>
    <dgm:cxn modelId="{3B1D555F-6D03-0B4A-8074-05B380243883}" type="presOf" srcId="{9AC2E227-803C-4016-BF2C-9291B6CAA290}" destId="{9CD41DA5-A8A9-4189-B933-DCF665F7DF2D}" srcOrd="1" destOrd="0" presId="urn:microsoft.com/office/officeart/2009/3/layout/HorizontalOrganizationChart"/>
    <dgm:cxn modelId="{FD95B365-BB6C-2F4B-8583-72F5115B4825}" type="presOf" srcId="{57E64457-75B6-40DF-86BF-80888D7FBBC5}" destId="{72A5A8A1-C34D-4CC9-B014-4EDC4C60B5CB}" srcOrd="0" destOrd="0" presId="urn:microsoft.com/office/officeart/2009/3/layout/HorizontalOrganizationChart"/>
    <dgm:cxn modelId="{0C20E177-F226-DD4E-942B-DE4E80726B6C}" type="presOf" srcId="{031B4CFA-9D85-AC47-80D3-2983456575D1}" destId="{9778F88C-CB34-894F-843D-EBB43471D836}" srcOrd="1" destOrd="0" presId="urn:microsoft.com/office/officeart/2009/3/layout/HorizontalOrganizationChart"/>
    <dgm:cxn modelId="{6AB91879-5ED3-D640-9CF1-9B4AB12FCEAF}" type="presOf" srcId="{8B7C5043-8160-C344-9298-88B60CB52799}" destId="{593E8D48-2475-F045-884B-CA4D7950FA09}" srcOrd="0" destOrd="0" presId="urn:microsoft.com/office/officeart/2009/3/layout/HorizontalOrganizationChart"/>
    <dgm:cxn modelId="{4ABE3F95-4915-EC4E-BEFA-8D5EF863959E}" type="presOf" srcId="{3FA44A42-E0AE-412C-8071-9A37D30DD567}" destId="{CBD704CC-8D6F-4C39-AFA6-3825EE74A965}" srcOrd="1" destOrd="0" presId="urn:microsoft.com/office/officeart/2009/3/layout/HorizontalOrganizationChart"/>
    <dgm:cxn modelId="{2FC9179B-A4B9-8C47-A48C-816113E6DD72}" type="presOf" srcId="{7638F483-EC40-4669-A117-0C6040B4A66B}" destId="{A4529214-DB2D-4B21-8831-F60F2A376559}" srcOrd="1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F8102B4-F5E4-F240-972B-923C1D91BD78}" type="presOf" srcId="{7638F483-EC40-4669-A117-0C6040B4A66B}" destId="{86A07B8D-FF15-4EFF-8681-05A46BF1E797}" srcOrd="0" destOrd="0" presId="urn:microsoft.com/office/officeart/2009/3/layout/HorizontalOrganizationChart"/>
    <dgm:cxn modelId="{F71190B7-7EE3-CC45-8444-A0B5E76A67A9}" type="presOf" srcId="{9AC2E227-803C-4016-BF2C-9291B6CAA290}" destId="{2A2AFDF2-2568-44F8-842C-3BFD70D9F2B1}" srcOrd="0" destOrd="0" presId="urn:microsoft.com/office/officeart/2009/3/layout/HorizontalOrganizationChart"/>
    <dgm:cxn modelId="{E3B339EC-6443-7D47-813D-359F0D0705F6}" type="presOf" srcId="{3FA44A42-E0AE-412C-8071-9A37D30DD567}" destId="{22C8BBC7-02FA-4EF0-899A-834C1FEE39E3}" srcOrd="0" destOrd="0" presId="urn:microsoft.com/office/officeart/2009/3/layout/HorizontalOrganizationChart"/>
    <dgm:cxn modelId="{3769E9F6-52D0-D347-900B-6250CBE3D826}" type="presOf" srcId="{E2369F6E-DA59-4F6E-BD69-6CAA013A82BE}" destId="{CD82D2C2-9EF5-4CA0-9CEE-9265A38A1F4A}" srcOrd="0" destOrd="0" presId="urn:microsoft.com/office/officeart/2009/3/layout/HorizontalOrganizationChart"/>
    <dgm:cxn modelId="{A5BD79F9-3AAA-214C-9676-E58D3BE02BA2}" type="presOf" srcId="{031B4CFA-9D85-AC47-80D3-2983456575D1}" destId="{52886B92-20D9-4544-8247-BD34312EA731}" srcOrd="0" destOrd="0" presId="urn:microsoft.com/office/officeart/2009/3/layout/HorizontalOrganizationChart"/>
    <dgm:cxn modelId="{91A0F44C-F394-9F48-AC22-EE0F4C614A76}" type="presParOf" srcId="{18DB143D-9E27-4E02-AFA5-F665953CBC10}" destId="{07E01157-B979-4F6B-B892-75DB2A2B8B0F}" srcOrd="0" destOrd="0" presId="urn:microsoft.com/office/officeart/2009/3/layout/HorizontalOrganizationChart"/>
    <dgm:cxn modelId="{E8A3B9A8-8B16-5142-B9F5-45E7F5AF2BF2}" type="presParOf" srcId="{07E01157-B979-4F6B-B892-75DB2A2B8B0F}" destId="{F686C23F-604E-4653-B2CB-27DBB6BED631}" srcOrd="0" destOrd="0" presId="urn:microsoft.com/office/officeart/2009/3/layout/HorizontalOrganizationChart"/>
    <dgm:cxn modelId="{D79E907A-9821-8346-AB8A-62DDF3DE1898}" type="presParOf" srcId="{F686C23F-604E-4653-B2CB-27DBB6BED631}" destId="{2A2AFDF2-2568-44F8-842C-3BFD70D9F2B1}" srcOrd="0" destOrd="0" presId="urn:microsoft.com/office/officeart/2009/3/layout/HorizontalOrganizationChart"/>
    <dgm:cxn modelId="{A01D9A38-C8FF-184A-97CB-6D19D1778D01}" type="presParOf" srcId="{F686C23F-604E-4653-B2CB-27DBB6BED631}" destId="{9CD41DA5-A8A9-4189-B933-DCF665F7DF2D}" srcOrd="1" destOrd="0" presId="urn:microsoft.com/office/officeart/2009/3/layout/HorizontalOrganizationChart"/>
    <dgm:cxn modelId="{7A89EF2E-17DE-2A44-9667-3223D4655B73}" type="presParOf" srcId="{07E01157-B979-4F6B-B892-75DB2A2B8B0F}" destId="{96876921-77F4-4E08-9148-E99125692808}" srcOrd="1" destOrd="0" presId="urn:microsoft.com/office/officeart/2009/3/layout/HorizontalOrganizationChart"/>
    <dgm:cxn modelId="{A50731C0-10F0-8943-AF63-FB7951B825C2}" type="presParOf" srcId="{96876921-77F4-4E08-9148-E99125692808}" destId="{CD82D2C2-9EF5-4CA0-9CEE-9265A38A1F4A}" srcOrd="0" destOrd="0" presId="urn:microsoft.com/office/officeart/2009/3/layout/HorizontalOrganizationChart"/>
    <dgm:cxn modelId="{C3C8DEE8-0DBA-F144-B5F1-242671D5F448}" type="presParOf" srcId="{96876921-77F4-4E08-9148-E99125692808}" destId="{9441C830-A66B-4AFB-9252-8069549D4F0A}" srcOrd="1" destOrd="0" presId="urn:microsoft.com/office/officeart/2009/3/layout/HorizontalOrganizationChart"/>
    <dgm:cxn modelId="{16454337-98A2-F444-993A-246B63D50DA3}" type="presParOf" srcId="{9441C830-A66B-4AFB-9252-8069549D4F0A}" destId="{FEAC7974-4462-4948-9F19-4D53C38CC88A}" srcOrd="0" destOrd="0" presId="urn:microsoft.com/office/officeart/2009/3/layout/HorizontalOrganizationChart"/>
    <dgm:cxn modelId="{A9110094-DC9B-CF42-8F8A-D6AAAB98B304}" type="presParOf" srcId="{FEAC7974-4462-4948-9F19-4D53C38CC88A}" destId="{22C8BBC7-02FA-4EF0-899A-834C1FEE39E3}" srcOrd="0" destOrd="0" presId="urn:microsoft.com/office/officeart/2009/3/layout/HorizontalOrganizationChart"/>
    <dgm:cxn modelId="{AAA246AA-0954-0D45-AE9E-2A8AC80F3F11}" type="presParOf" srcId="{FEAC7974-4462-4948-9F19-4D53C38CC88A}" destId="{CBD704CC-8D6F-4C39-AFA6-3825EE74A965}" srcOrd="1" destOrd="0" presId="urn:microsoft.com/office/officeart/2009/3/layout/HorizontalOrganizationChart"/>
    <dgm:cxn modelId="{387E7502-40C2-8A45-BD9B-EAC86F301FDF}" type="presParOf" srcId="{9441C830-A66B-4AFB-9252-8069549D4F0A}" destId="{C4FE27A9-6818-468D-8F72-5DEAE64958BC}" srcOrd="1" destOrd="0" presId="urn:microsoft.com/office/officeart/2009/3/layout/HorizontalOrganizationChart"/>
    <dgm:cxn modelId="{CAE24983-2F3E-534D-9C61-8FDBD18500D6}" type="presParOf" srcId="{9441C830-A66B-4AFB-9252-8069549D4F0A}" destId="{B9E24DCA-DEF6-41DD-8228-40542DF88903}" srcOrd="2" destOrd="0" presId="urn:microsoft.com/office/officeart/2009/3/layout/HorizontalOrganizationChart"/>
    <dgm:cxn modelId="{0A5D3E87-4E94-2E45-8927-3DA91FA7D75A}" type="presParOf" srcId="{96876921-77F4-4E08-9148-E99125692808}" destId="{72A5A8A1-C34D-4CC9-B014-4EDC4C60B5CB}" srcOrd="2" destOrd="0" presId="urn:microsoft.com/office/officeart/2009/3/layout/HorizontalOrganizationChart"/>
    <dgm:cxn modelId="{A55DED8F-2F3B-0748-9EFE-592F44CBC07E}" type="presParOf" srcId="{96876921-77F4-4E08-9148-E99125692808}" destId="{99464D45-2B22-432F-8F6C-3394CEC310A7}" srcOrd="3" destOrd="0" presId="urn:microsoft.com/office/officeart/2009/3/layout/HorizontalOrganizationChart"/>
    <dgm:cxn modelId="{EC559861-016C-4049-8E61-8989DAB9F207}" type="presParOf" srcId="{99464D45-2B22-432F-8F6C-3394CEC310A7}" destId="{7EEFA05D-0146-474D-BB41-35A44BBAC0EB}" srcOrd="0" destOrd="0" presId="urn:microsoft.com/office/officeart/2009/3/layout/HorizontalOrganizationChart"/>
    <dgm:cxn modelId="{635DEA57-8C4B-AF45-A487-4A503D7897DF}" type="presParOf" srcId="{7EEFA05D-0146-474D-BB41-35A44BBAC0EB}" destId="{86A07B8D-FF15-4EFF-8681-05A46BF1E797}" srcOrd="0" destOrd="0" presId="urn:microsoft.com/office/officeart/2009/3/layout/HorizontalOrganizationChart"/>
    <dgm:cxn modelId="{92D931F5-9C10-A44C-A4E2-F7B05A9067F9}" type="presParOf" srcId="{7EEFA05D-0146-474D-BB41-35A44BBAC0EB}" destId="{A4529214-DB2D-4B21-8831-F60F2A376559}" srcOrd="1" destOrd="0" presId="urn:microsoft.com/office/officeart/2009/3/layout/HorizontalOrganizationChart"/>
    <dgm:cxn modelId="{B13E8B62-F369-BB40-8272-E2E8CAAE7804}" type="presParOf" srcId="{99464D45-2B22-432F-8F6C-3394CEC310A7}" destId="{4C9D6515-EA4F-4DBF-A8FE-0711C70136B1}" srcOrd="1" destOrd="0" presId="urn:microsoft.com/office/officeart/2009/3/layout/HorizontalOrganizationChart"/>
    <dgm:cxn modelId="{9CD21AA4-F020-3E4F-AEAA-5D50404B2F6A}" type="presParOf" srcId="{99464D45-2B22-432F-8F6C-3394CEC310A7}" destId="{686779DB-34D3-4F60-84B6-A35826FF3C2A}" srcOrd="2" destOrd="0" presId="urn:microsoft.com/office/officeart/2009/3/layout/HorizontalOrganizationChart"/>
    <dgm:cxn modelId="{5F6E48DB-AAD4-6848-857B-188827586C8D}" type="presParOf" srcId="{96876921-77F4-4E08-9148-E99125692808}" destId="{593E8D48-2475-F045-884B-CA4D7950FA09}" srcOrd="4" destOrd="0" presId="urn:microsoft.com/office/officeart/2009/3/layout/HorizontalOrganizationChart"/>
    <dgm:cxn modelId="{1B821DDC-EC8F-A948-B265-2B71EB5E067E}" type="presParOf" srcId="{96876921-77F4-4E08-9148-E99125692808}" destId="{B16C96CB-15F8-CB46-B817-A0513E9219DD}" srcOrd="5" destOrd="0" presId="urn:microsoft.com/office/officeart/2009/3/layout/HorizontalOrganizationChart"/>
    <dgm:cxn modelId="{FBF30BA8-AC0E-1742-A4E2-2818EBA110B6}" type="presParOf" srcId="{B16C96CB-15F8-CB46-B817-A0513E9219DD}" destId="{26080EDD-3A45-6646-B520-D1E29B49C6E3}" srcOrd="0" destOrd="0" presId="urn:microsoft.com/office/officeart/2009/3/layout/HorizontalOrganizationChart"/>
    <dgm:cxn modelId="{F10B370D-495D-0D4B-B72B-83C569E24517}" type="presParOf" srcId="{26080EDD-3A45-6646-B520-D1E29B49C6E3}" destId="{52886B92-20D9-4544-8247-BD34312EA731}" srcOrd="0" destOrd="0" presId="urn:microsoft.com/office/officeart/2009/3/layout/HorizontalOrganizationChart"/>
    <dgm:cxn modelId="{81E999E0-C1A8-304A-A9BF-D6D61115AAF9}" type="presParOf" srcId="{26080EDD-3A45-6646-B520-D1E29B49C6E3}" destId="{9778F88C-CB34-894F-843D-EBB43471D836}" srcOrd="1" destOrd="0" presId="urn:microsoft.com/office/officeart/2009/3/layout/HorizontalOrganizationChart"/>
    <dgm:cxn modelId="{8D810C40-B151-274C-8309-F72752BDD670}" type="presParOf" srcId="{B16C96CB-15F8-CB46-B817-A0513E9219DD}" destId="{2F02E3C9-D0AE-3048-B9E6-149419685625}" srcOrd="1" destOrd="0" presId="urn:microsoft.com/office/officeart/2009/3/layout/HorizontalOrganizationChart"/>
    <dgm:cxn modelId="{04B9874B-0B0B-FB4C-8B1B-B0AD65046D32}" type="presParOf" srcId="{B16C96CB-15F8-CB46-B817-A0513E9219DD}" destId="{23371CBF-24C2-7A46-A9F7-833CC5BD3666}" srcOrd="2" destOrd="0" presId="urn:microsoft.com/office/officeart/2009/3/layout/HorizontalOrganizationChart"/>
    <dgm:cxn modelId="{982A38A8-6A04-D14A-9181-1706C1632F26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/>
      <dgm:t>
        <a:bodyPr/>
        <a:lstStyle/>
        <a:p>
          <a:r>
            <a:rPr lang="zh-CN" altLang="en-US" sz="1100" b="1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3D5FE223-34EE-9A43-B437-F547F966BB1E}" type="presOf" srcId="{F05BBA42-D7AF-4BA0-8C3F-85B1FE28E48F}" destId="{18DB143D-9E27-4E02-AFA5-F665953CBC10}" srcOrd="0" destOrd="0" presId="urn:microsoft.com/office/officeart/2009/3/layout/HorizontalOrganizationChart"/>
    <dgm:cxn modelId="{88732130-6DC5-C94D-A3F9-BB59427E13CC}" type="presOf" srcId="{3FA44A42-E0AE-412C-8071-9A37D30DD567}" destId="{22C8BBC7-02FA-4EF0-899A-834C1FEE39E3}" srcOrd="0" destOrd="0" presId="urn:microsoft.com/office/officeart/2009/3/layout/HorizontalOrganizationChart"/>
    <dgm:cxn modelId="{EC156053-CE80-2B40-B219-0A4B25D3AC70}" type="presOf" srcId="{7638F483-EC40-4669-A117-0C6040B4A66B}" destId="{A4529214-DB2D-4B21-8831-F60F2A376559}" srcOrd="1" destOrd="0" presId="urn:microsoft.com/office/officeart/2009/3/layout/HorizontalOrganizationChart"/>
    <dgm:cxn modelId="{4D81EC5F-6E0D-4C4D-BC21-BDB7B38A0F6E}" type="presOf" srcId="{57E64457-75B6-40DF-86BF-80888D7FBBC5}" destId="{72A5A8A1-C34D-4CC9-B014-4EDC4C60B5CB}" srcOrd="0" destOrd="0" presId="urn:microsoft.com/office/officeart/2009/3/layout/HorizontalOrganizationChart"/>
    <dgm:cxn modelId="{0C5FD16B-70B2-EE4D-BE15-E9E81A74D6C9}" type="presOf" srcId="{9AC2E227-803C-4016-BF2C-9291B6CAA290}" destId="{2A2AFDF2-2568-44F8-842C-3BFD70D9F2B1}" srcOrd="0" destOrd="0" presId="urn:microsoft.com/office/officeart/2009/3/layout/HorizontalOrganizationChart"/>
    <dgm:cxn modelId="{0C93AE8F-8E75-044C-A262-248431945AED}" type="presOf" srcId="{7638F483-EC40-4669-A117-0C6040B4A66B}" destId="{86A07B8D-FF15-4EFF-8681-05A46BF1E797}" srcOrd="0" destOrd="0" presId="urn:microsoft.com/office/officeart/2009/3/layout/HorizontalOrganizationChart"/>
    <dgm:cxn modelId="{C42A2C95-E897-4949-823A-EA0F7602A536}" type="presOf" srcId="{9AC2E227-803C-4016-BF2C-9291B6CAA290}" destId="{9CD41DA5-A8A9-4189-B933-DCF665F7DF2D}" srcOrd="1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3DEBC3B5-5DED-BB45-85DA-A8D1BAD9E93D}" type="presOf" srcId="{3FA44A42-E0AE-412C-8071-9A37D30DD567}" destId="{CBD704CC-8D6F-4C39-AFA6-3825EE74A965}" srcOrd="1" destOrd="0" presId="urn:microsoft.com/office/officeart/2009/3/layout/HorizontalOrganizationChart"/>
    <dgm:cxn modelId="{D1547FBD-924C-FB4D-8A29-16D81AA856A3}" type="presOf" srcId="{E2369F6E-DA59-4F6E-BD69-6CAA013A82BE}" destId="{CD82D2C2-9EF5-4CA0-9CEE-9265A38A1F4A}" srcOrd="0" destOrd="0" presId="urn:microsoft.com/office/officeart/2009/3/layout/HorizontalOrganizationChart"/>
    <dgm:cxn modelId="{5B23C6CC-C502-1E45-A8BB-8DE6A4F83BEE}" type="presOf" srcId="{031B4CFA-9D85-AC47-80D3-2983456575D1}" destId="{52886B92-20D9-4544-8247-BD34312EA731}" srcOrd="0" destOrd="0" presId="urn:microsoft.com/office/officeart/2009/3/layout/HorizontalOrganizationChart"/>
    <dgm:cxn modelId="{4AF496E6-685E-3643-87F2-D89C79F1EEA2}" type="presOf" srcId="{8B7C5043-8160-C344-9298-88B60CB52799}" destId="{593E8D48-2475-F045-884B-CA4D7950FA09}" srcOrd="0" destOrd="0" presId="urn:microsoft.com/office/officeart/2009/3/layout/HorizontalOrganizationChart"/>
    <dgm:cxn modelId="{44DF0CF4-943B-5B4D-A18D-6329BD83E129}" type="presOf" srcId="{031B4CFA-9D85-AC47-80D3-2983456575D1}" destId="{9778F88C-CB34-894F-843D-EBB43471D836}" srcOrd="1" destOrd="0" presId="urn:microsoft.com/office/officeart/2009/3/layout/HorizontalOrganizationChart"/>
    <dgm:cxn modelId="{43A0315E-91EE-B74F-A6A3-8C7BE4568E69}" type="presParOf" srcId="{18DB143D-9E27-4E02-AFA5-F665953CBC10}" destId="{07E01157-B979-4F6B-B892-75DB2A2B8B0F}" srcOrd="0" destOrd="0" presId="urn:microsoft.com/office/officeart/2009/3/layout/HorizontalOrganizationChart"/>
    <dgm:cxn modelId="{5027E0B8-B932-4849-B3A2-3BBB22A303E8}" type="presParOf" srcId="{07E01157-B979-4F6B-B892-75DB2A2B8B0F}" destId="{F686C23F-604E-4653-B2CB-27DBB6BED631}" srcOrd="0" destOrd="0" presId="urn:microsoft.com/office/officeart/2009/3/layout/HorizontalOrganizationChart"/>
    <dgm:cxn modelId="{7688F1E2-60C9-0142-8A76-5F2BEC2AEEC0}" type="presParOf" srcId="{F686C23F-604E-4653-B2CB-27DBB6BED631}" destId="{2A2AFDF2-2568-44F8-842C-3BFD70D9F2B1}" srcOrd="0" destOrd="0" presId="urn:microsoft.com/office/officeart/2009/3/layout/HorizontalOrganizationChart"/>
    <dgm:cxn modelId="{5CADE9BB-52D9-B54E-A455-6464C2DF7131}" type="presParOf" srcId="{F686C23F-604E-4653-B2CB-27DBB6BED631}" destId="{9CD41DA5-A8A9-4189-B933-DCF665F7DF2D}" srcOrd="1" destOrd="0" presId="urn:microsoft.com/office/officeart/2009/3/layout/HorizontalOrganizationChart"/>
    <dgm:cxn modelId="{61467DB2-EA11-FE4F-9CDA-39EDE1BCFC62}" type="presParOf" srcId="{07E01157-B979-4F6B-B892-75DB2A2B8B0F}" destId="{96876921-77F4-4E08-9148-E99125692808}" srcOrd="1" destOrd="0" presId="urn:microsoft.com/office/officeart/2009/3/layout/HorizontalOrganizationChart"/>
    <dgm:cxn modelId="{222B9A8E-876B-814E-A848-693883A7A7E9}" type="presParOf" srcId="{96876921-77F4-4E08-9148-E99125692808}" destId="{CD82D2C2-9EF5-4CA0-9CEE-9265A38A1F4A}" srcOrd="0" destOrd="0" presId="urn:microsoft.com/office/officeart/2009/3/layout/HorizontalOrganizationChart"/>
    <dgm:cxn modelId="{934EA2D8-85A2-574A-8C67-B5E62C38ED28}" type="presParOf" srcId="{96876921-77F4-4E08-9148-E99125692808}" destId="{9441C830-A66B-4AFB-9252-8069549D4F0A}" srcOrd="1" destOrd="0" presId="urn:microsoft.com/office/officeart/2009/3/layout/HorizontalOrganizationChart"/>
    <dgm:cxn modelId="{760A1ABF-2E55-1C40-987C-AB6C3B1EC023}" type="presParOf" srcId="{9441C830-A66B-4AFB-9252-8069549D4F0A}" destId="{FEAC7974-4462-4948-9F19-4D53C38CC88A}" srcOrd="0" destOrd="0" presId="urn:microsoft.com/office/officeart/2009/3/layout/HorizontalOrganizationChart"/>
    <dgm:cxn modelId="{E513FD82-60D2-C241-B66E-2180BDF265A5}" type="presParOf" srcId="{FEAC7974-4462-4948-9F19-4D53C38CC88A}" destId="{22C8BBC7-02FA-4EF0-899A-834C1FEE39E3}" srcOrd="0" destOrd="0" presId="urn:microsoft.com/office/officeart/2009/3/layout/HorizontalOrganizationChart"/>
    <dgm:cxn modelId="{999B2C40-4CDB-ED43-B89B-B67894B566C7}" type="presParOf" srcId="{FEAC7974-4462-4948-9F19-4D53C38CC88A}" destId="{CBD704CC-8D6F-4C39-AFA6-3825EE74A965}" srcOrd="1" destOrd="0" presId="urn:microsoft.com/office/officeart/2009/3/layout/HorizontalOrganizationChart"/>
    <dgm:cxn modelId="{06A64AED-028F-654D-B5D5-2C7129FECDD2}" type="presParOf" srcId="{9441C830-A66B-4AFB-9252-8069549D4F0A}" destId="{C4FE27A9-6818-468D-8F72-5DEAE64958BC}" srcOrd="1" destOrd="0" presId="urn:microsoft.com/office/officeart/2009/3/layout/HorizontalOrganizationChart"/>
    <dgm:cxn modelId="{2C4B40AE-F731-8048-A409-FD3C45CBCADC}" type="presParOf" srcId="{9441C830-A66B-4AFB-9252-8069549D4F0A}" destId="{B9E24DCA-DEF6-41DD-8228-40542DF88903}" srcOrd="2" destOrd="0" presId="urn:microsoft.com/office/officeart/2009/3/layout/HorizontalOrganizationChart"/>
    <dgm:cxn modelId="{4FB33882-F3E6-6544-8793-26ED049595E6}" type="presParOf" srcId="{96876921-77F4-4E08-9148-E99125692808}" destId="{72A5A8A1-C34D-4CC9-B014-4EDC4C60B5CB}" srcOrd="2" destOrd="0" presId="urn:microsoft.com/office/officeart/2009/3/layout/HorizontalOrganizationChart"/>
    <dgm:cxn modelId="{388B7F06-2A12-6B41-B530-9346367E40E1}" type="presParOf" srcId="{96876921-77F4-4E08-9148-E99125692808}" destId="{99464D45-2B22-432F-8F6C-3394CEC310A7}" srcOrd="3" destOrd="0" presId="urn:microsoft.com/office/officeart/2009/3/layout/HorizontalOrganizationChart"/>
    <dgm:cxn modelId="{4A48DCF3-834E-2949-BD68-476C0437264C}" type="presParOf" srcId="{99464D45-2B22-432F-8F6C-3394CEC310A7}" destId="{7EEFA05D-0146-474D-BB41-35A44BBAC0EB}" srcOrd="0" destOrd="0" presId="urn:microsoft.com/office/officeart/2009/3/layout/HorizontalOrganizationChart"/>
    <dgm:cxn modelId="{9C290B8C-9B54-FA41-A0B0-48F665446392}" type="presParOf" srcId="{7EEFA05D-0146-474D-BB41-35A44BBAC0EB}" destId="{86A07B8D-FF15-4EFF-8681-05A46BF1E797}" srcOrd="0" destOrd="0" presId="urn:microsoft.com/office/officeart/2009/3/layout/HorizontalOrganizationChart"/>
    <dgm:cxn modelId="{1C459B7E-9A25-BA47-9C50-7CC57161591B}" type="presParOf" srcId="{7EEFA05D-0146-474D-BB41-35A44BBAC0EB}" destId="{A4529214-DB2D-4B21-8831-F60F2A376559}" srcOrd="1" destOrd="0" presId="urn:microsoft.com/office/officeart/2009/3/layout/HorizontalOrganizationChart"/>
    <dgm:cxn modelId="{5F53C2DC-8947-394A-B0CA-2B559176E650}" type="presParOf" srcId="{99464D45-2B22-432F-8F6C-3394CEC310A7}" destId="{4C9D6515-EA4F-4DBF-A8FE-0711C70136B1}" srcOrd="1" destOrd="0" presId="urn:microsoft.com/office/officeart/2009/3/layout/HorizontalOrganizationChart"/>
    <dgm:cxn modelId="{F9AE6385-FE69-264A-A630-4AEDB09EB78C}" type="presParOf" srcId="{99464D45-2B22-432F-8F6C-3394CEC310A7}" destId="{686779DB-34D3-4F60-84B6-A35826FF3C2A}" srcOrd="2" destOrd="0" presId="urn:microsoft.com/office/officeart/2009/3/layout/HorizontalOrganizationChart"/>
    <dgm:cxn modelId="{30D10AFE-831C-8749-B0C5-CF203E8F0234}" type="presParOf" srcId="{96876921-77F4-4E08-9148-E99125692808}" destId="{593E8D48-2475-F045-884B-CA4D7950FA09}" srcOrd="4" destOrd="0" presId="urn:microsoft.com/office/officeart/2009/3/layout/HorizontalOrganizationChart"/>
    <dgm:cxn modelId="{297A3EFF-3AA6-0041-9653-6B7F911E8D99}" type="presParOf" srcId="{96876921-77F4-4E08-9148-E99125692808}" destId="{B16C96CB-15F8-CB46-B817-A0513E9219DD}" srcOrd="5" destOrd="0" presId="urn:microsoft.com/office/officeart/2009/3/layout/HorizontalOrganizationChart"/>
    <dgm:cxn modelId="{76821D21-F6BD-5647-8571-98565EEE07B7}" type="presParOf" srcId="{B16C96CB-15F8-CB46-B817-A0513E9219DD}" destId="{26080EDD-3A45-6646-B520-D1E29B49C6E3}" srcOrd="0" destOrd="0" presId="urn:microsoft.com/office/officeart/2009/3/layout/HorizontalOrganizationChart"/>
    <dgm:cxn modelId="{4A277B91-6085-CD45-BA3F-EB69358600C4}" type="presParOf" srcId="{26080EDD-3A45-6646-B520-D1E29B49C6E3}" destId="{52886B92-20D9-4544-8247-BD34312EA731}" srcOrd="0" destOrd="0" presId="urn:microsoft.com/office/officeart/2009/3/layout/HorizontalOrganizationChart"/>
    <dgm:cxn modelId="{A299210C-36F6-7B4A-965D-87B77C7AC26C}" type="presParOf" srcId="{26080EDD-3A45-6646-B520-D1E29B49C6E3}" destId="{9778F88C-CB34-894F-843D-EBB43471D836}" srcOrd="1" destOrd="0" presId="urn:microsoft.com/office/officeart/2009/3/layout/HorizontalOrganizationChart"/>
    <dgm:cxn modelId="{32D68620-D4BA-494A-8189-9B092773B8EB}" type="presParOf" srcId="{B16C96CB-15F8-CB46-B817-A0513E9219DD}" destId="{2F02E3C9-D0AE-3048-B9E6-149419685625}" srcOrd="1" destOrd="0" presId="urn:microsoft.com/office/officeart/2009/3/layout/HorizontalOrganizationChart"/>
    <dgm:cxn modelId="{29BD1E72-0450-444B-B26D-5B48AD34620A}" type="presParOf" srcId="{B16C96CB-15F8-CB46-B817-A0513E9219DD}" destId="{23371CBF-24C2-7A46-A9F7-833CC5BD3666}" srcOrd="2" destOrd="0" presId="urn:microsoft.com/office/officeart/2009/3/layout/HorizontalOrganizationChart"/>
    <dgm:cxn modelId="{A79D3E2E-9EE5-D74A-829E-B20A672CCA9F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/>
      <dgm:t>
        <a:bodyPr/>
        <a:lstStyle/>
        <a:p>
          <a:r>
            <a:rPr lang="zh-CN" altLang="en-US" sz="1100" b="1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ED952A05-EF92-C246-91F9-A47C4E44778D}" type="presOf" srcId="{F05BBA42-D7AF-4BA0-8C3F-85B1FE28E48F}" destId="{18DB143D-9E27-4E02-AFA5-F665953CBC10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6934E415-BC3D-484A-84D3-ED8EA9DD027E}" type="presOf" srcId="{7638F483-EC40-4669-A117-0C6040B4A66B}" destId="{A4529214-DB2D-4B21-8831-F60F2A376559}" srcOrd="1" destOrd="0" presId="urn:microsoft.com/office/officeart/2009/3/layout/HorizontalOrganizationChart"/>
    <dgm:cxn modelId="{B4477319-EAF4-9847-9071-8B60B1B76E73}" type="presOf" srcId="{7638F483-EC40-4669-A117-0C6040B4A66B}" destId="{86A07B8D-FF15-4EFF-8681-05A46BF1E797}" srcOrd="0" destOrd="0" presId="urn:microsoft.com/office/officeart/2009/3/layout/HorizontalOrganizationChart"/>
    <dgm:cxn modelId="{8F5CDE2E-5646-2B4A-AE1A-EAC3B2672144}" type="presOf" srcId="{031B4CFA-9D85-AC47-80D3-2983456575D1}" destId="{9778F88C-CB34-894F-843D-EBB43471D836}" srcOrd="1" destOrd="0" presId="urn:microsoft.com/office/officeart/2009/3/layout/HorizontalOrganizationChart"/>
    <dgm:cxn modelId="{9CD8B833-0214-A34C-B2FA-5ACC51085513}" type="presOf" srcId="{3FA44A42-E0AE-412C-8071-9A37D30DD567}" destId="{CBD704CC-8D6F-4C39-AFA6-3825EE74A965}" srcOrd="1" destOrd="0" presId="urn:microsoft.com/office/officeart/2009/3/layout/HorizontalOrganizationChart"/>
    <dgm:cxn modelId="{01E1CD6A-BE8C-6B4A-A879-692762EC8478}" type="presOf" srcId="{9AC2E227-803C-4016-BF2C-9291B6CAA290}" destId="{9CD41DA5-A8A9-4189-B933-DCF665F7DF2D}" srcOrd="1" destOrd="0" presId="urn:microsoft.com/office/officeart/2009/3/layout/HorizontalOrganizationChart"/>
    <dgm:cxn modelId="{D78AD67A-A87A-9346-AA13-E9D9DDB7E5AC}" type="presOf" srcId="{8B7C5043-8160-C344-9298-88B60CB52799}" destId="{593E8D48-2475-F045-884B-CA4D7950FA09}" srcOrd="0" destOrd="0" presId="urn:microsoft.com/office/officeart/2009/3/layout/HorizontalOrganizationChart"/>
    <dgm:cxn modelId="{F6C6CE80-EE6E-8F45-860C-BFB15ABDC32F}" type="presOf" srcId="{57E64457-75B6-40DF-86BF-80888D7FBBC5}" destId="{72A5A8A1-C34D-4CC9-B014-4EDC4C60B5CB}" srcOrd="0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BBCD55A4-1DA8-9044-821F-B3E550DBCEA7}" type="presOf" srcId="{031B4CFA-9D85-AC47-80D3-2983456575D1}" destId="{52886B92-20D9-4544-8247-BD34312EA731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920418BE-1EF1-C74A-B53E-C3ADB7571450}" type="presOf" srcId="{9AC2E227-803C-4016-BF2C-9291B6CAA290}" destId="{2A2AFDF2-2568-44F8-842C-3BFD70D9F2B1}" srcOrd="0" destOrd="0" presId="urn:microsoft.com/office/officeart/2009/3/layout/HorizontalOrganizationChart"/>
    <dgm:cxn modelId="{2B2687D9-A364-5A4F-B8E1-D5FFC5B70387}" type="presOf" srcId="{E2369F6E-DA59-4F6E-BD69-6CAA013A82BE}" destId="{CD82D2C2-9EF5-4CA0-9CEE-9265A38A1F4A}" srcOrd="0" destOrd="0" presId="urn:microsoft.com/office/officeart/2009/3/layout/HorizontalOrganizationChart"/>
    <dgm:cxn modelId="{86290DEC-F08F-7E47-9019-8B4241F9EFF6}" type="presOf" srcId="{3FA44A42-E0AE-412C-8071-9A37D30DD567}" destId="{22C8BBC7-02FA-4EF0-899A-834C1FEE39E3}" srcOrd="0" destOrd="0" presId="urn:microsoft.com/office/officeart/2009/3/layout/HorizontalOrganizationChart"/>
    <dgm:cxn modelId="{4FD3482B-5E07-CF49-B32C-06CB6BC10583}" type="presParOf" srcId="{18DB143D-9E27-4E02-AFA5-F665953CBC10}" destId="{07E01157-B979-4F6B-B892-75DB2A2B8B0F}" srcOrd="0" destOrd="0" presId="urn:microsoft.com/office/officeart/2009/3/layout/HorizontalOrganizationChart"/>
    <dgm:cxn modelId="{D579F644-9B6C-3649-BDC0-69FBA2B6CA49}" type="presParOf" srcId="{07E01157-B979-4F6B-B892-75DB2A2B8B0F}" destId="{F686C23F-604E-4653-B2CB-27DBB6BED631}" srcOrd="0" destOrd="0" presId="urn:microsoft.com/office/officeart/2009/3/layout/HorizontalOrganizationChart"/>
    <dgm:cxn modelId="{EF7528ED-AF4E-1C43-9082-DE3F8C191D18}" type="presParOf" srcId="{F686C23F-604E-4653-B2CB-27DBB6BED631}" destId="{2A2AFDF2-2568-44F8-842C-3BFD70D9F2B1}" srcOrd="0" destOrd="0" presId="urn:microsoft.com/office/officeart/2009/3/layout/HorizontalOrganizationChart"/>
    <dgm:cxn modelId="{2AC44400-381E-9C44-84FB-73B97C89C020}" type="presParOf" srcId="{F686C23F-604E-4653-B2CB-27DBB6BED631}" destId="{9CD41DA5-A8A9-4189-B933-DCF665F7DF2D}" srcOrd="1" destOrd="0" presId="urn:microsoft.com/office/officeart/2009/3/layout/HorizontalOrganizationChart"/>
    <dgm:cxn modelId="{1EA0098A-A32F-EF42-B1C7-EBA0E99F058E}" type="presParOf" srcId="{07E01157-B979-4F6B-B892-75DB2A2B8B0F}" destId="{96876921-77F4-4E08-9148-E99125692808}" srcOrd="1" destOrd="0" presId="urn:microsoft.com/office/officeart/2009/3/layout/HorizontalOrganizationChart"/>
    <dgm:cxn modelId="{80E90C8E-D18B-AD41-924B-D49FA199DAC6}" type="presParOf" srcId="{96876921-77F4-4E08-9148-E99125692808}" destId="{CD82D2C2-9EF5-4CA0-9CEE-9265A38A1F4A}" srcOrd="0" destOrd="0" presId="urn:microsoft.com/office/officeart/2009/3/layout/HorizontalOrganizationChart"/>
    <dgm:cxn modelId="{AA3A3C5F-68D1-4948-A621-A177C58F984E}" type="presParOf" srcId="{96876921-77F4-4E08-9148-E99125692808}" destId="{9441C830-A66B-4AFB-9252-8069549D4F0A}" srcOrd="1" destOrd="0" presId="urn:microsoft.com/office/officeart/2009/3/layout/HorizontalOrganizationChart"/>
    <dgm:cxn modelId="{C3F50BB9-0706-6C42-901A-9C6C18D7C90A}" type="presParOf" srcId="{9441C830-A66B-4AFB-9252-8069549D4F0A}" destId="{FEAC7974-4462-4948-9F19-4D53C38CC88A}" srcOrd="0" destOrd="0" presId="urn:microsoft.com/office/officeart/2009/3/layout/HorizontalOrganizationChart"/>
    <dgm:cxn modelId="{5F43C31A-18F1-1246-AB81-69FE62E580D8}" type="presParOf" srcId="{FEAC7974-4462-4948-9F19-4D53C38CC88A}" destId="{22C8BBC7-02FA-4EF0-899A-834C1FEE39E3}" srcOrd="0" destOrd="0" presId="urn:microsoft.com/office/officeart/2009/3/layout/HorizontalOrganizationChart"/>
    <dgm:cxn modelId="{9E68A4F0-D07C-434F-8D4D-764A0CF5D6EF}" type="presParOf" srcId="{FEAC7974-4462-4948-9F19-4D53C38CC88A}" destId="{CBD704CC-8D6F-4C39-AFA6-3825EE74A965}" srcOrd="1" destOrd="0" presId="urn:microsoft.com/office/officeart/2009/3/layout/HorizontalOrganizationChart"/>
    <dgm:cxn modelId="{1D3EF30D-1FF3-5D4F-8557-FBCDFE05B53A}" type="presParOf" srcId="{9441C830-A66B-4AFB-9252-8069549D4F0A}" destId="{C4FE27A9-6818-468D-8F72-5DEAE64958BC}" srcOrd="1" destOrd="0" presId="urn:microsoft.com/office/officeart/2009/3/layout/HorizontalOrganizationChart"/>
    <dgm:cxn modelId="{E4F85394-2F0F-DF4A-AFF2-58EF8377E0C4}" type="presParOf" srcId="{9441C830-A66B-4AFB-9252-8069549D4F0A}" destId="{B9E24DCA-DEF6-41DD-8228-40542DF88903}" srcOrd="2" destOrd="0" presId="urn:microsoft.com/office/officeart/2009/3/layout/HorizontalOrganizationChart"/>
    <dgm:cxn modelId="{21374B1A-9AB0-3940-86FE-E4B2C2711F2D}" type="presParOf" srcId="{96876921-77F4-4E08-9148-E99125692808}" destId="{72A5A8A1-C34D-4CC9-B014-4EDC4C60B5CB}" srcOrd="2" destOrd="0" presId="urn:microsoft.com/office/officeart/2009/3/layout/HorizontalOrganizationChart"/>
    <dgm:cxn modelId="{FA2413A0-15AA-F84F-AFED-C1C29A1C70B4}" type="presParOf" srcId="{96876921-77F4-4E08-9148-E99125692808}" destId="{99464D45-2B22-432F-8F6C-3394CEC310A7}" srcOrd="3" destOrd="0" presId="urn:microsoft.com/office/officeart/2009/3/layout/HorizontalOrganizationChart"/>
    <dgm:cxn modelId="{F73C029B-FD8C-6F43-AE7C-DEF3EFA340FE}" type="presParOf" srcId="{99464D45-2B22-432F-8F6C-3394CEC310A7}" destId="{7EEFA05D-0146-474D-BB41-35A44BBAC0EB}" srcOrd="0" destOrd="0" presId="urn:microsoft.com/office/officeart/2009/3/layout/HorizontalOrganizationChart"/>
    <dgm:cxn modelId="{6DD08881-377C-B842-B326-A5087F66FA65}" type="presParOf" srcId="{7EEFA05D-0146-474D-BB41-35A44BBAC0EB}" destId="{86A07B8D-FF15-4EFF-8681-05A46BF1E797}" srcOrd="0" destOrd="0" presId="urn:microsoft.com/office/officeart/2009/3/layout/HorizontalOrganizationChart"/>
    <dgm:cxn modelId="{653F3E11-7DC5-814E-8535-2E03FB0D4240}" type="presParOf" srcId="{7EEFA05D-0146-474D-BB41-35A44BBAC0EB}" destId="{A4529214-DB2D-4B21-8831-F60F2A376559}" srcOrd="1" destOrd="0" presId="urn:microsoft.com/office/officeart/2009/3/layout/HorizontalOrganizationChart"/>
    <dgm:cxn modelId="{C1A773DE-DB93-D444-A305-A6AB2B4B3AFA}" type="presParOf" srcId="{99464D45-2B22-432F-8F6C-3394CEC310A7}" destId="{4C9D6515-EA4F-4DBF-A8FE-0711C70136B1}" srcOrd="1" destOrd="0" presId="urn:microsoft.com/office/officeart/2009/3/layout/HorizontalOrganizationChart"/>
    <dgm:cxn modelId="{31BB4B12-BAD1-4742-87FF-5233400A8456}" type="presParOf" srcId="{99464D45-2B22-432F-8F6C-3394CEC310A7}" destId="{686779DB-34D3-4F60-84B6-A35826FF3C2A}" srcOrd="2" destOrd="0" presId="urn:microsoft.com/office/officeart/2009/3/layout/HorizontalOrganizationChart"/>
    <dgm:cxn modelId="{192991B6-9D9A-354A-8ECA-91E32EF409D8}" type="presParOf" srcId="{96876921-77F4-4E08-9148-E99125692808}" destId="{593E8D48-2475-F045-884B-CA4D7950FA09}" srcOrd="4" destOrd="0" presId="urn:microsoft.com/office/officeart/2009/3/layout/HorizontalOrganizationChart"/>
    <dgm:cxn modelId="{096FAB61-D28D-0E45-B13D-58D3D4DBA625}" type="presParOf" srcId="{96876921-77F4-4E08-9148-E99125692808}" destId="{B16C96CB-15F8-CB46-B817-A0513E9219DD}" srcOrd="5" destOrd="0" presId="urn:microsoft.com/office/officeart/2009/3/layout/HorizontalOrganizationChart"/>
    <dgm:cxn modelId="{36A208AA-FD67-3248-82E3-39236B7256B5}" type="presParOf" srcId="{B16C96CB-15F8-CB46-B817-A0513E9219DD}" destId="{26080EDD-3A45-6646-B520-D1E29B49C6E3}" srcOrd="0" destOrd="0" presId="urn:microsoft.com/office/officeart/2009/3/layout/HorizontalOrganizationChart"/>
    <dgm:cxn modelId="{152BF322-150A-DE4E-B9F7-6049090D723B}" type="presParOf" srcId="{26080EDD-3A45-6646-B520-D1E29B49C6E3}" destId="{52886B92-20D9-4544-8247-BD34312EA731}" srcOrd="0" destOrd="0" presId="urn:microsoft.com/office/officeart/2009/3/layout/HorizontalOrganizationChart"/>
    <dgm:cxn modelId="{EB0565D7-FF2F-A64E-887C-671B1F1AFDDC}" type="presParOf" srcId="{26080EDD-3A45-6646-B520-D1E29B49C6E3}" destId="{9778F88C-CB34-894F-843D-EBB43471D836}" srcOrd="1" destOrd="0" presId="urn:microsoft.com/office/officeart/2009/3/layout/HorizontalOrganizationChart"/>
    <dgm:cxn modelId="{DBB7F370-E1EA-4745-A9EF-BB632D66BF4A}" type="presParOf" srcId="{B16C96CB-15F8-CB46-B817-A0513E9219DD}" destId="{2F02E3C9-D0AE-3048-B9E6-149419685625}" srcOrd="1" destOrd="0" presId="urn:microsoft.com/office/officeart/2009/3/layout/HorizontalOrganizationChart"/>
    <dgm:cxn modelId="{E4248A84-AC68-0D41-BCF2-49648880A711}" type="presParOf" srcId="{B16C96CB-15F8-CB46-B817-A0513E9219DD}" destId="{23371CBF-24C2-7A46-A9F7-833CC5BD3666}" srcOrd="2" destOrd="0" presId="urn:microsoft.com/office/officeart/2009/3/layout/HorizontalOrganizationChart"/>
    <dgm:cxn modelId="{1D28F911-4451-8E48-9EDD-FED20BDC2DF4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/>
      <dgm:t>
        <a:bodyPr/>
        <a:lstStyle/>
        <a:p>
          <a:r>
            <a:rPr lang="zh-CN" altLang="en-US" sz="1100" b="1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923CB727-7097-1B49-9B4A-10567072AC6A}" type="presOf" srcId="{3FA44A42-E0AE-412C-8071-9A37D30DD567}" destId="{22C8BBC7-02FA-4EF0-899A-834C1FEE39E3}" srcOrd="0" destOrd="0" presId="urn:microsoft.com/office/officeart/2009/3/layout/HorizontalOrganizationChart"/>
    <dgm:cxn modelId="{69FA9730-16F8-034C-BE61-1764A466167B}" type="presOf" srcId="{E2369F6E-DA59-4F6E-BD69-6CAA013A82BE}" destId="{CD82D2C2-9EF5-4CA0-9CEE-9265A38A1F4A}" srcOrd="0" destOrd="0" presId="urn:microsoft.com/office/officeart/2009/3/layout/HorizontalOrganizationChart"/>
    <dgm:cxn modelId="{71578B36-B643-1C4A-A3FF-949B631DC983}" type="presOf" srcId="{F05BBA42-D7AF-4BA0-8C3F-85B1FE28E48F}" destId="{18DB143D-9E27-4E02-AFA5-F665953CBC10}" srcOrd="0" destOrd="0" presId="urn:microsoft.com/office/officeart/2009/3/layout/HorizontalOrganizationChart"/>
    <dgm:cxn modelId="{30959B5F-07D1-604E-B34B-1114EACFC3E0}" type="presOf" srcId="{031B4CFA-9D85-AC47-80D3-2983456575D1}" destId="{52886B92-20D9-4544-8247-BD34312EA731}" srcOrd="0" destOrd="0" presId="urn:microsoft.com/office/officeart/2009/3/layout/HorizontalOrganizationChart"/>
    <dgm:cxn modelId="{258ED573-73A3-3342-B7EA-8D74DB5FA292}" type="presOf" srcId="{9AC2E227-803C-4016-BF2C-9291B6CAA290}" destId="{9CD41DA5-A8A9-4189-B933-DCF665F7DF2D}" srcOrd="1" destOrd="0" presId="urn:microsoft.com/office/officeart/2009/3/layout/HorizontalOrganizationChart"/>
    <dgm:cxn modelId="{70DA1577-F973-A941-86B9-1B710932FD3F}" type="presOf" srcId="{7638F483-EC40-4669-A117-0C6040B4A66B}" destId="{86A07B8D-FF15-4EFF-8681-05A46BF1E797}" srcOrd="0" destOrd="0" presId="urn:microsoft.com/office/officeart/2009/3/layout/HorizontalOrganizationChart"/>
    <dgm:cxn modelId="{6217AB9B-E718-0A47-B937-BB1143161C57}" type="presOf" srcId="{57E64457-75B6-40DF-86BF-80888D7FBBC5}" destId="{72A5A8A1-C34D-4CC9-B014-4EDC4C60B5CB}" srcOrd="0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12D4BCB9-B6F7-3E45-813F-34F119A8F576}" type="presOf" srcId="{031B4CFA-9D85-AC47-80D3-2983456575D1}" destId="{9778F88C-CB34-894F-843D-EBB43471D836}" srcOrd="1" destOrd="0" presId="urn:microsoft.com/office/officeart/2009/3/layout/HorizontalOrganizationChart"/>
    <dgm:cxn modelId="{933FEEC4-CFC8-0447-BDF9-1A433940605C}" type="presOf" srcId="{3FA44A42-E0AE-412C-8071-9A37D30DD567}" destId="{CBD704CC-8D6F-4C39-AFA6-3825EE74A965}" srcOrd="1" destOrd="0" presId="urn:microsoft.com/office/officeart/2009/3/layout/HorizontalOrganizationChart"/>
    <dgm:cxn modelId="{E0180ACF-B24D-F744-9FF8-13B45F7ECB4E}" type="presOf" srcId="{7638F483-EC40-4669-A117-0C6040B4A66B}" destId="{A4529214-DB2D-4B21-8831-F60F2A376559}" srcOrd="1" destOrd="0" presId="urn:microsoft.com/office/officeart/2009/3/layout/HorizontalOrganizationChart"/>
    <dgm:cxn modelId="{AC6A68D3-0C01-394F-8E9D-292C9DB4CBD4}" type="presOf" srcId="{8B7C5043-8160-C344-9298-88B60CB52799}" destId="{593E8D48-2475-F045-884B-CA4D7950FA09}" srcOrd="0" destOrd="0" presId="urn:microsoft.com/office/officeart/2009/3/layout/HorizontalOrganizationChart"/>
    <dgm:cxn modelId="{3FF26FFE-B2DC-1547-A5A2-2C0EBEAEA0A0}" type="presOf" srcId="{9AC2E227-803C-4016-BF2C-9291B6CAA290}" destId="{2A2AFDF2-2568-44F8-842C-3BFD70D9F2B1}" srcOrd="0" destOrd="0" presId="urn:microsoft.com/office/officeart/2009/3/layout/HorizontalOrganizationChart"/>
    <dgm:cxn modelId="{456A15FE-5D13-DE4A-83F4-F32045AF7F11}" type="presParOf" srcId="{18DB143D-9E27-4E02-AFA5-F665953CBC10}" destId="{07E01157-B979-4F6B-B892-75DB2A2B8B0F}" srcOrd="0" destOrd="0" presId="urn:microsoft.com/office/officeart/2009/3/layout/HorizontalOrganizationChart"/>
    <dgm:cxn modelId="{12E400FE-B16B-BC43-B4EA-E7B25D09A413}" type="presParOf" srcId="{07E01157-B979-4F6B-B892-75DB2A2B8B0F}" destId="{F686C23F-604E-4653-B2CB-27DBB6BED631}" srcOrd="0" destOrd="0" presId="urn:microsoft.com/office/officeart/2009/3/layout/HorizontalOrganizationChart"/>
    <dgm:cxn modelId="{7A2D4C9C-7CE5-1941-B1D9-71F3366F9CF5}" type="presParOf" srcId="{F686C23F-604E-4653-B2CB-27DBB6BED631}" destId="{2A2AFDF2-2568-44F8-842C-3BFD70D9F2B1}" srcOrd="0" destOrd="0" presId="urn:microsoft.com/office/officeart/2009/3/layout/HorizontalOrganizationChart"/>
    <dgm:cxn modelId="{03D59F63-5307-694C-B7ED-055CBF45ADD5}" type="presParOf" srcId="{F686C23F-604E-4653-B2CB-27DBB6BED631}" destId="{9CD41DA5-A8A9-4189-B933-DCF665F7DF2D}" srcOrd="1" destOrd="0" presId="urn:microsoft.com/office/officeart/2009/3/layout/HorizontalOrganizationChart"/>
    <dgm:cxn modelId="{F38C1FDB-89A7-5D4F-A433-D1FD6941C9F0}" type="presParOf" srcId="{07E01157-B979-4F6B-B892-75DB2A2B8B0F}" destId="{96876921-77F4-4E08-9148-E99125692808}" srcOrd="1" destOrd="0" presId="urn:microsoft.com/office/officeart/2009/3/layout/HorizontalOrganizationChart"/>
    <dgm:cxn modelId="{77DD801F-7A13-3740-9C86-41AA1153B408}" type="presParOf" srcId="{96876921-77F4-4E08-9148-E99125692808}" destId="{CD82D2C2-9EF5-4CA0-9CEE-9265A38A1F4A}" srcOrd="0" destOrd="0" presId="urn:microsoft.com/office/officeart/2009/3/layout/HorizontalOrganizationChart"/>
    <dgm:cxn modelId="{69D2407E-19DE-BF48-AC0C-2FCD32378327}" type="presParOf" srcId="{96876921-77F4-4E08-9148-E99125692808}" destId="{9441C830-A66B-4AFB-9252-8069549D4F0A}" srcOrd="1" destOrd="0" presId="urn:microsoft.com/office/officeart/2009/3/layout/HorizontalOrganizationChart"/>
    <dgm:cxn modelId="{9A692832-BFEA-2E4B-A006-A07D7DD539A3}" type="presParOf" srcId="{9441C830-A66B-4AFB-9252-8069549D4F0A}" destId="{FEAC7974-4462-4948-9F19-4D53C38CC88A}" srcOrd="0" destOrd="0" presId="urn:microsoft.com/office/officeart/2009/3/layout/HorizontalOrganizationChart"/>
    <dgm:cxn modelId="{5E09557E-7AF6-6947-97EF-1DC87C590B40}" type="presParOf" srcId="{FEAC7974-4462-4948-9F19-4D53C38CC88A}" destId="{22C8BBC7-02FA-4EF0-899A-834C1FEE39E3}" srcOrd="0" destOrd="0" presId="urn:microsoft.com/office/officeart/2009/3/layout/HorizontalOrganizationChart"/>
    <dgm:cxn modelId="{CDA4F854-D6C3-AC4A-A19E-001A7D38976B}" type="presParOf" srcId="{FEAC7974-4462-4948-9F19-4D53C38CC88A}" destId="{CBD704CC-8D6F-4C39-AFA6-3825EE74A965}" srcOrd="1" destOrd="0" presId="urn:microsoft.com/office/officeart/2009/3/layout/HorizontalOrganizationChart"/>
    <dgm:cxn modelId="{5F57B474-BFBB-2649-8615-DBE3A43B9B5C}" type="presParOf" srcId="{9441C830-A66B-4AFB-9252-8069549D4F0A}" destId="{C4FE27A9-6818-468D-8F72-5DEAE64958BC}" srcOrd="1" destOrd="0" presId="urn:microsoft.com/office/officeart/2009/3/layout/HorizontalOrganizationChart"/>
    <dgm:cxn modelId="{4F13735A-74A6-E649-9DA1-12BA0CB875F6}" type="presParOf" srcId="{9441C830-A66B-4AFB-9252-8069549D4F0A}" destId="{B9E24DCA-DEF6-41DD-8228-40542DF88903}" srcOrd="2" destOrd="0" presId="urn:microsoft.com/office/officeart/2009/3/layout/HorizontalOrganizationChart"/>
    <dgm:cxn modelId="{73622DDE-AFFB-7B42-B51C-94A8B28DCCFD}" type="presParOf" srcId="{96876921-77F4-4E08-9148-E99125692808}" destId="{72A5A8A1-C34D-4CC9-B014-4EDC4C60B5CB}" srcOrd="2" destOrd="0" presId="urn:microsoft.com/office/officeart/2009/3/layout/HorizontalOrganizationChart"/>
    <dgm:cxn modelId="{E0FE34F4-6CA3-5D4B-B588-EE06D4769191}" type="presParOf" srcId="{96876921-77F4-4E08-9148-E99125692808}" destId="{99464D45-2B22-432F-8F6C-3394CEC310A7}" srcOrd="3" destOrd="0" presId="urn:microsoft.com/office/officeart/2009/3/layout/HorizontalOrganizationChart"/>
    <dgm:cxn modelId="{F5728F59-ABDC-EE41-B717-EFF54802BDAB}" type="presParOf" srcId="{99464D45-2B22-432F-8F6C-3394CEC310A7}" destId="{7EEFA05D-0146-474D-BB41-35A44BBAC0EB}" srcOrd="0" destOrd="0" presId="urn:microsoft.com/office/officeart/2009/3/layout/HorizontalOrganizationChart"/>
    <dgm:cxn modelId="{0FDBDF9F-34E3-7240-8B26-84D735D2AC51}" type="presParOf" srcId="{7EEFA05D-0146-474D-BB41-35A44BBAC0EB}" destId="{86A07B8D-FF15-4EFF-8681-05A46BF1E797}" srcOrd="0" destOrd="0" presId="urn:microsoft.com/office/officeart/2009/3/layout/HorizontalOrganizationChart"/>
    <dgm:cxn modelId="{868C819D-B0F5-154A-951D-60B1B55D43CE}" type="presParOf" srcId="{7EEFA05D-0146-474D-BB41-35A44BBAC0EB}" destId="{A4529214-DB2D-4B21-8831-F60F2A376559}" srcOrd="1" destOrd="0" presId="urn:microsoft.com/office/officeart/2009/3/layout/HorizontalOrganizationChart"/>
    <dgm:cxn modelId="{FECE8335-8EC9-6C45-9B8A-742FC6974F04}" type="presParOf" srcId="{99464D45-2B22-432F-8F6C-3394CEC310A7}" destId="{4C9D6515-EA4F-4DBF-A8FE-0711C70136B1}" srcOrd="1" destOrd="0" presId="urn:microsoft.com/office/officeart/2009/3/layout/HorizontalOrganizationChart"/>
    <dgm:cxn modelId="{CD23FC7B-D2C7-4140-82F7-4753FB65254D}" type="presParOf" srcId="{99464D45-2B22-432F-8F6C-3394CEC310A7}" destId="{686779DB-34D3-4F60-84B6-A35826FF3C2A}" srcOrd="2" destOrd="0" presId="urn:microsoft.com/office/officeart/2009/3/layout/HorizontalOrganizationChart"/>
    <dgm:cxn modelId="{5FB2C27C-374F-364F-BA73-AAD0CF459E47}" type="presParOf" srcId="{96876921-77F4-4E08-9148-E99125692808}" destId="{593E8D48-2475-F045-884B-CA4D7950FA09}" srcOrd="4" destOrd="0" presId="urn:microsoft.com/office/officeart/2009/3/layout/HorizontalOrganizationChart"/>
    <dgm:cxn modelId="{543D2607-4BD3-A240-8CE4-A4BB864538C5}" type="presParOf" srcId="{96876921-77F4-4E08-9148-E99125692808}" destId="{B16C96CB-15F8-CB46-B817-A0513E9219DD}" srcOrd="5" destOrd="0" presId="urn:microsoft.com/office/officeart/2009/3/layout/HorizontalOrganizationChart"/>
    <dgm:cxn modelId="{A4C4BBF7-3EB8-DC4F-A25E-974898131E3B}" type="presParOf" srcId="{B16C96CB-15F8-CB46-B817-A0513E9219DD}" destId="{26080EDD-3A45-6646-B520-D1E29B49C6E3}" srcOrd="0" destOrd="0" presId="urn:microsoft.com/office/officeart/2009/3/layout/HorizontalOrganizationChart"/>
    <dgm:cxn modelId="{BABB4358-580D-624D-89AB-44E8C555BE03}" type="presParOf" srcId="{26080EDD-3A45-6646-B520-D1E29B49C6E3}" destId="{52886B92-20D9-4544-8247-BD34312EA731}" srcOrd="0" destOrd="0" presId="urn:microsoft.com/office/officeart/2009/3/layout/HorizontalOrganizationChart"/>
    <dgm:cxn modelId="{8E10662E-D323-AA41-B387-AE4E3E7997B4}" type="presParOf" srcId="{26080EDD-3A45-6646-B520-D1E29B49C6E3}" destId="{9778F88C-CB34-894F-843D-EBB43471D836}" srcOrd="1" destOrd="0" presId="urn:microsoft.com/office/officeart/2009/3/layout/HorizontalOrganizationChart"/>
    <dgm:cxn modelId="{34C508EA-7712-DA44-9361-C3261C07A512}" type="presParOf" srcId="{B16C96CB-15F8-CB46-B817-A0513E9219DD}" destId="{2F02E3C9-D0AE-3048-B9E6-149419685625}" srcOrd="1" destOrd="0" presId="urn:microsoft.com/office/officeart/2009/3/layout/HorizontalOrganizationChart"/>
    <dgm:cxn modelId="{3CDCA1C0-9BBF-8E48-8394-39209FFCCA04}" type="presParOf" srcId="{B16C96CB-15F8-CB46-B817-A0513E9219DD}" destId="{23371CBF-24C2-7A46-A9F7-833CC5BD3666}" srcOrd="2" destOrd="0" presId="urn:microsoft.com/office/officeart/2009/3/layout/HorizontalOrganizationChart"/>
    <dgm:cxn modelId="{43D52D81-3323-9640-B547-1C0572440709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/>
      <dgm:t>
        <a:bodyPr/>
        <a:lstStyle/>
        <a:p>
          <a:r>
            <a:rPr lang="zh-CN" altLang="en-US" sz="1100" b="1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1DFAEA04-C0D8-3D41-B2E6-D95F7354F965}" type="presOf" srcId="{3FA44A42-E0AE-412C-8071-9A37D30DD567}" destId="{CBD704CC-8D6F-4C39-AFA6-3825EE74A965}" srcOrd="1" destOrd="0" presId="urn:microsoft.com/office/officeart/2009/3/layout/HorizontalOrganizationChart"/>
    <dgm:cxn modelId="{17C4700F-F564-0E4D-81E4-7063947867B7}" type="presOf" srcId="{8B7C5043-8160-C344-9298-88B60CB52799}" destId="{593E8D48-2475-F045-884B-CA4D7950FA09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67EEA724-8556-4549-BADD-58EC0830D5AB}" type="presOf" srcId="{7638F483-EC40-4669-A117-0C6040B4A66B}" destId="{86A07B8D-FF15-4EFF-8681-05A46BF1E797}" srcOrd="0" destOrd="0" presId="urn:microsoft.com/office/officeart/2009/3/layout/HorizontalOrganizationChart"/>
    <dgm:cxn modelId="{EAC2E52A-B95E-CF44-B346-D4CC9A892000}" type="presOf" srcId="{F05BBA42-D7AF-4BA0-8C3F-85B1FE28E48F}" destId="{18DB143D-9E27-4E02-AFA5-F665953CBC10}" srcOrd="0" destOrd="0" presId="urn:microsoft.com/office/officeart/2009/3/layout/HorizontalOrganizationChart"/>
    <dgm:cxn modelId="{3DBEB92B-6591-E64D-931B-7C65CE376994}" type="presOf" srcId="{57E64457-75B6-40DF-86BF-80888D7FBBC5}" destId="{72A5A8A1-C34D-4CC9-B014-4EDC4C60B5CB}" srcOrd="0" destOrd="0" presId="urn:microsoft.com/office/officeart/2009/3/layout/HorizontalOrganizationChart"/>
    <dgm:cxn modelId="{0BEEB92E-76F7-994E-A5DB-1CFD7310D282}" type="presOf" srcId="{031B4CFA-9D85-AC47-80D3-2983456575D1}" destId="{52886B92-20D9-4544-8247-BD34312EA731}" srcOrd="0" destOrd="0" presId="urn:microsoft.com/office/officeart/2009/3/layout/HorizontalOrganizationChart"/>
    <dgm:cxn modelId="{5B47E13D-311D-8749-A6C8-412261F1498F}" type="presOf" srcId="{E2369F6E-DA59-4F6E-BD69-6CAA013A82BE}" destId="{CD82D2C2-9EF5-4CA0-9CEE-9265A38A1F4A}" srcOrd="0" destOrd="0" presId="urn:microsoft.com/office/officeart/2009/3/layout/HorizontalOrganizationChart"/>
    <dgm:cxn modelId="{5BEFCE80-8DA2-AE43-BECE-723BF2C8D5B7}" type="presOf" srcId="{3FA44A42-E0AE-412C-8071-9A37D30DD567}" destId="{22C8BBC7-02FA-4EF0-899A-834C1FEE39E3}" srcOrd="0" destOrd="0" presId="urn:microsoft.com/office/officeart/2009/3/layout/HorizontalOrganizationChart"/>
    <dgm:cxn modelId="{D9654781-C231-3441-A5A1-EA5CBEAAD32B}" type="presOf" srcId="{7638F483-EC40-4669-A117-0C6040B4A66B}" destId="{A4529214-DB2D-4B21-8831-F60F2A376559}" srcOrd="1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AB3BEFCD-1783-D64D-B4CD-0B0C38A6B7AE}" type="presOf" srcId="{031B4CFA-9D85-AC47-80D3-2983456575D1}" destId="{9778F88C-CB34-894F-843D-EBB43471D836}" srcOrd="1" destOrd="0" presId="urn:microsoft.com/office/officeart/2009/3/layout/HorizontalOrganizationChart"/>
    <dgm:cxn modelId="{F4478CEF-E5FD-0D43-B454-5A068ADD5EB2}" type="presOf" srcId="{9AC2E227-803C-4016-BF2C-9291B6CAA290}" destId="{2A2AFDF2-2568-44F8-842C-3BFD70D9F2B1}" srcOrd="0" destOrd="0" presId="urn:microsoft.com/office/officeart/2009/3/layout/HorizontalOrganizationChart"/>
    <dgm:cxn modelId="{6062E2FE-82DA-DB4E-831F-0E7DAF57EEF1}" type="presOf" srcId="{9AC2E227-803C-4016-BF2C-9291B6CAA290}" destId="{9CD41DA5-A8A9-4189-B933-DCF665F7DF2D}" srcOrd="1" destOrd="0" presId="urn:microsoft.com/office/officeart/2009/3/layout/HorizontalOrganizationChart"/>
    <dgm:cxn modelId="{66746650-0E70-7E42-87A6-E2252BC72FD6}" type="presParOf" srcId="{18DB143D-9E27-4E02-AFA5-F665953CBC10}" destId="{07E01157-B979-4F6B-B892-75DB2A2B8B0F}" srcOrd="0" destOrd="0" presId="urn:microsoft.com/office/officeart/2009/3/layout/HorizontalOrganizationChart"/>
    <dgm:cxn modelId="{534511C1-545F-CF43-8643-57D2774743AB}" type="presParOf" srcId="{07E01157-B979-4F6B-B892-75DB2A2B8B0F}" destId="{F686C23F-604E-4653-B2CB-27DBB6BED631}" srcOrd="0" destOrd="0" presId="urn:microsoft.com/office/officeart/2009/3/layout/HorizontalOrganizationChart"/>
    <dgm:cxn modelId="{BE042C46-6667-9146-86AE-0EEE406B9F7F}" type="presParOf" srcId="{F686C23F-604E-4653-B2CB-27DBB6BED631}" destId="{2A2AFDF2-2568-44F8-842C-3BFD70D9F2B1}" srcOrd="0" destOrd="0" presId="urn:microsoft.com/office/officeart/2009/3/layout/HorizontalOrganizationChart"/>
    <dgm:cxn modelId="{F4A596BB-99BC-5A45-AAD1-31C92CA13C6B}" type="presParOf" srcId="{F686C23F-604E-4653-B2CB-27DBB6BED631}" destId="{9CD41DA5-A8A9-4189-B933-DCF665F7DF2D}" srcOrd="1" destOrd="0" presId="urn:microsoft.com/office/officeart/2009/3/layout/HorizontalOrganizationChart"/>
    <dgm:cxn modelId="{32617BB8-61BC-3141-A426-A3F3C6BC25CA}" type="presParOf" srcId="{07E01157-B979-4F6B-B892-75DB2A2B8B0F}" destId="{96876921-77F4-4E08-9148-E99125692808}" srcOrd="1" destOrd="0" presId="urn:microsoft.com/office/officeart/2009/3/layout/HorizontalOrganizationChart"/>
    <dgm:cxn modelId="{4540601C-6201-6F4A-A62C-8510AF186D63}" type="presParOf" srcId="{96876921-77F4-4E08-9148-E99125692808}" destId="{CD82D2C2-9EF5-4CA0-9CEE-9265A38A1F4A}" srcOrd="0" destOrd="0" presId="urn:microsoft.com/office/officeart/2009/3/layout/HorizontalOrganizationChart"/>
    <dgm:cxn modelId="{22E7AF5B-470F-3641-9296-BA876B2B6E81}" type="presParOf" srcId="{96876921-77F4-4E08-9148-E99125692808}" destId="{9441C830-A66B-4AFB-9252-8069549D4F0A}" srcOrd="1" destOrd="0" presId="urn:microsoft.com/office/officeart/2009/3/layout/HorizontalOrganizationChart"/>
    <dgm:cxn modelId="{8C6E9F55-406F-0D4B-B4CF-9FDD92F251A6}" type="presParOf" srcId="{9441C830-A66B-4AFB-9252-8069549D4F0A}" destId="{FEAC7974-4462-4948-9F19-4D53C38CC88A}" srcOrd="0" destOrd="0" presId="urn:microsoft.com/office/officeart/2009/3/layout/HorizontalOrganizationChart"/>
    <dgm:cxn modelId="{672B848A-28F1-324E-8075-3C022AD7CA98}" type="presParOf" srcId="{FEAC7974-4462-4948-9F19-4D53C38CC88A}" destId="{22C8BBC7-02FA-4EF0-899A-834C1FEE39E3}" srcOrd="0" destOrd="0" presId="urn:microsoft.com/office/officeart/2009/3/layout/HorizontalOrganizationChart"/>
    <dgm:cxn modelId="{07908516-2334-A14A-818C-94A4253A7505}" type="presParOf" srcId="{FEAC7974-4462-4948-9F19-4D53C38CC88A}" destId="{CBD704CC-8D6F-4C39-AFA6-3825EE74A965}" srcOrd="1" destOrd="0" presId="urn:microsoft.com/office/officeart/2009/3/layout/HorizontalOrganizationChart"/>
    <dgm:cxn modelId="{14FF1C4A-2CD6-DA4B-9D0B-177A6BCD7B36}" type="presParOf" srcId="{9441C830-A66B-4AFB-9252-8069549D4F0A}" destId="{C4FE27A9-6818-468D-8F72-5DEAE64958BC}" srcOrd="1" destOrd="0" presId="urn:microsoft.com/office/officeart/2009/3/layout/HorizontalOrganizationChart"/>
    <dgm:cxn modelId="{A8E284A0-658D-6E49-94AE-DE44F03D8049}" type="presParOf" srcId="{9441C830-A66B-4AFB-9252-8069549D4F0A}" destId="{B9E24DCA-DEF6-41DD-8228-40542DF88903}" srcOrd="2" destOrd="0" presId="urn:microsoft.com/office/officeart/2009/3/layout/HorizontalOrganizationChart"/>
    <dgm:cxn modelId="{C014E8A7-C0DF-6042-B8C2-92594922859A}" type="presParOf" srcId="{96876921-77F4-4E08-9148-E99125692808}" destId="{72A5A8A1-C34D-4CC9-B014-4EDC4C60B5CB}" srcOrd="2" destOrd="0" presId="urn:microsoft.com/office/officeart/2009/3/layout/HorizontalOrganizationChart"/>
    <dgm:cxn modelId="{799FFC91-2B3E-AD49-9297-4640C6B89423}" type="presParOf" srcId="{96876921-77F4-4E08-9148-E99125692808}" destId="{99464D45-2B22-432F-8F6C-3394CEC310A7}" srcOrd="3" destOrd="0" presId="urn:microsoft.com/office/officeart/2009/3/layout/HorizontalOrganizationChart"/>
    <dgm:cxn modelId="{D2066F45-247D-BE4A-8B4F-34D27B176C21}" type="presParOf" srcId="{99464D45-2B22-432F-8F6C-3394CEC310A7}" destId="{7EEFA05D-0146-474D-BB41-35A44BBAC0EB}" srcOrd="0" destOrd="0" presId="urn:microsoft.com/office/officeart/2009/3/layout/HorizontalOrganizationChart"/>
    <dgm:cxn modelId="{8CB6F2FC-0B55-1046-92B1-04B4F775A145}" type="presParOf" srcId="{7EEFA05D-0146-474D-BB41-35A44BBAC0EB}" destId="{86A07B8D-FF15-4EFF-8681-05A46BF1E797}" srcOrd="0" destOrd="0" presId="urn:microsoft.com/office/officeart/2009/3/layout/HorizontalOrganizationChart"/>
    <dgm:cxn modelId="{892E91CD-FEE8-9445-8BDA-E1523F5020C5}" type="presParOf" srcId="{7EEFA05D-0146-474D-BB41-35A44BBAC0EB}" destId="{A4529214-DB2D-4B21-8831-F60F2A376559}" srcOrd="1" destOrd="0" presId="urn:microsoft.com/office/officeart/2009/3/layout/HorizontalOrganizationChart"/>
    <dgm:cxn modelId="{41BE8091-7B99-0240-B158-23BA72A0944D}" type="presParOf" srcId="{99464D45-2B22-432F-8F6C-3394CEC310A7}" destId="{4C9D6515-EA4F-4DBF-A8FE-0711C70136B1}" srcOrd="1" destOrd="0" presId="urn:microsoft.com/office/officeart/2009/3/layout/HorizontalOrganizationChart"/>
    <dgm:cxn modelId="{35C07F50-6323-7C4C-A531-BB822C6B584D}" type="presParOf" srcId="{99464D45-2B22-432F-8F6C-3394CEC310A7}" destId="{686779DB-34D3-4F60-84B6-A35826FF3C2A}" srcOrd="2" destOrd="0" presId="urn:microsoft.com/office/officeart/2009/3/layout/HorizontalOrganizationChart"/>
    <dgm:cxn modelId="{62D48327-C4B1-D34E-95B0-D748FE2C190B}" type="presParOf" srcId="{96876921-77F4-4E08-9148-E99125692808}" destId="{593E8D48-2475-F045-884B-CA4D7950FA09}" srcOrd="4" destOrd="0" presId="urn:microsoft.com/office/officeart/2009/3/layout/HorizontalOrganizationChart"/>
    <dgm:cxn modelId="{CDAF8937-62E7-BB46-A8D5-88F655DD9302}" type="presParOf" srcId="{96876921-77F4-4E08-9148-E99125692808}" destId="{B16C96CB-15F8-CB46-B817-A0513E9219DD}" srcOrd="5" destOrd="0" presId="urn:microsoft.com/office/officeart/2009/3/layout/HorizontalOrganizationChart"/>
    <dgm:cxn modelId="{101BD9F1-8B63-F844-A37F-8AA4724298D4}" type="presParOf" srcId="{B16C96CB-15F8-CB46-B817-A0513E9219DD}" destId="{26080EDD-3A45-6646-B520-D1E29B49C6E3}" srcOrd="0" destOrd="0" presId="urn:microsoft.com/office/officeart/2009/3/layout/HorizontalOrganizationChart"/>
    <dgm:cxn modelId="{882B8CC5-23C9-9045-B0D6-28982E88165A}" type="presParOf" srcId="{26080EDD-3A45-6646-B520-D1E29B49C6E3}" destId="{52886B92-20D9-4544-8247-BD34312EA731}" srcOrd="0" destOrd="0" presId="urn:microsoft.com/office/officeart/2009/3/layout/HorizontalOrganizationChart"/>
    <dgm:cxn modelId="{E09734D7-0DB4-6946-BD1D-926F01F027A2}" type="presParOf" srcId="{26080EDD-3A45-6646-B520-D1E29B49C6E3}" destId="{9778F88C-CB34-894F-843D-EBB43471D836}" srcOrd="1" destOrd="0" presId="urn:microsoft.com/office/officeart/2009/3/layout/HorizontalOrganizationChart"/>
    <dgm:cxn modelId="{E05E59F0-6590-B445-9B7B-DA318DCF3C20}" type="presParOf" srcId="{B16C96CB-15F8-CB46-B817-A0513E9219DD}" destId="{2F02E3C9-D0AE-3048-B9E6-149419685625}" srcOrd="1" destOrd="0" presId="urn:microsoft.com/office/officeart/2009/3/layout/HorizontalOrganizationChart"/>
    <dgm:cxn modelId="{20CA9176-CAE3-7D49-BF19-E6511403EFE0}" type="presParOf" srcId="{B16C96CB-15F8-CB46-B817-A0513E9219DD}" destId="{23371CBF-24C2-7A46-A9F7-833CC5BD3666}" srcOrd="2" destOrd="0" presId="urn:microsoft.com/office/officeart/2009/3/layout/HorizontalOrganizationChart"/>
    <dgm:cxn modelId="{E8D7915A-C342-0741-A9EE-E3173D6B5C66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/>
      <dgm:t>
        <a:bodyPr/>
        <a:lstStyle/>
        <a:p>
          <a:r>
            <a:rPr lang="zh-CN" altLang="en-US" sz="1100" b="1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8E47EE15-C0C2-2445-A751-E219DE563676}" type="presOf" srcId="{F05BBA42-D7AF-4BA0-8C3F-85B1FE28E48F}" destId="{18DB143D-9E27-4E02-AFA5-F665953CBC10}" srcOrd="0" destOrd="0" presId="urn:microsoft.com/office/officeart/2009/3/layout/HorizontalOrganizationChart"/>
    <dgm:cxn modelId="{3A8D532C-4ABE-CA48-A3FD-EAAF53DD36DD}" type="presOf" srcId="{9AC2E227-803C-4016-BF2C-9291B6CAA290}" destId="{2A2AFDF2-2568-44F8-842C-3BFD70D9F2B1}" srcOrd="0" destOrd="0" presId="urn:microsoft.com/office/officeart/2009/3/layout/HorizontalOrganizationChart"/>
    <dgm:cxn modelId="{E329D543-4CC7-DC4D-8143-76728192C671}" type="presOf" srcId="{3FA44A42-E0AE-412C-8071-9A37D30DD567}" destId="{22C8BBC7-02FA-4EF0-899A-834C1FEE39E3}" srcOrd="0" destOrd="0" presId="urn:microsoft.com/office/officeart/2009/3/layout/HorizontalOrganizationChart"/>
    <dgm:cxn modelId="{63129644-C6CE-0B4C-8A42-EBCE95E71C7E}" type="presOf" srcId="{E2369F6E-DA59-4F6E-BD69-6CAA013A82BE}" destId="{CD82D2C2-9EF5-4CA0-9CEE-9265A38A1F4A}" srcOrd="0" destOrd="0" presId="urn:microsoft.com/office/officeart/2009/3/layout/HorizontalOrganizationChart"/>
    <dgm:cxn modelId="{EAD00953-B449-2844-A70C-3B586E77F1A0}" type="presOf" srcId="{8B7C5043-8160-C344-9298-88B60CB52799}" destId="{593E8D48-2475-F045-884B-CA4D7950FA09}" srcOrd="0" destOrd="0" presId="urn:microsoft.com/office/officeart/2009/3/layout/HorizontalOrganizationChart"/>
    <dgm:cxn modelId="{8CEC2F88-C3D1-CC41-851B-51AE430EDFF7}" type="presOf" srcId="{7638F483-EC40-4669-A117-0C6040B4A66B}" destId="{A4529214-DB2D-4B21-8831-F60F2A376559}" srcOrd="1" destOrd="0" presId="urn:microsoft.com/office/officeart/2009/3/layout/HorizontalOrganizationChart"/>
    <dgm:cxn modelId="{A08BE893-49A5-5C44-864C-32CDD26E2219}" type="presOf" srcId="{57E64457-75B6-40DF-86BF-80888D7FBBC5}" destId="{72A5A8A1-C34D-4CC9-B014-4EDC4C60B5CB}" srcOrd="0" destOrd="0" presId="urn:microsoft.com/office/officeart/2009/3/layout/HorizontalOrganizationChart"/>
    <dgm:cxn modelId="{5CFF2B94-F284-C743-95A0-7E4CD9142B1D}" type="presOf" srcId="{7638F483-EC40-4669-A117-0C6040B4A66B}" destId="{86A07B8D-FF15-4EFF-8681-05A46BF1E797}" srcOrd="0" destOrd="0" presId="urn:microsoft.com/office/officeart/2009/3/layout/HorizontalOrganizationChart"/>
    <dgm:cxn modelId="{E1BB4F97-9806-ED43-992C-D38CB90960D9}" type="presOf" srcId="{3FA44A42-E0AE-412C-8071-9A37D30DD567}" destId="{CBD704CC-8D6F-4C39-AFA6-3825EE74A965}" srcOrd="1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FE873BDB-D419-B646-B597-C3E039C83BA3}" type="presOf" srcId="{031B4CFA-9D85-AC47-80D3-2983456575D1}" destId="{9778F88C-CB34-894F-843D-EBB43471D836}" srcOrd="1" destOrd="0" presId="urn:microsoft.com/office/officeart/2009/3/layout/HorizontalOrganizationChart"/>
    <dgm:cxn modelId="{7FDC96DE-3A41-0E4E-A56E-7220DD0C470A}" type="presOf" srcId="{031B4CFA-9D85-AC47-80D3-2983456575D1}" destId="{52886B92-20D9-4544-8247-BD34312EA731}" srcOrd="0" destOrd="0" presId="urn:microsoft.com/office/officeart/2009/3/layout/HorizontalOrganizationChart"/>
    <dgm:cxn modelId="{360714E6-3CD8-DA4B-A2AB-7062ACBF72F9}" type="presOf" srcId="{9AC2E227-803C-4016-BF2C-9291B6CAA290}" destId="{9CD41DA5-A8A9-4189-B933-DCF665F7DF2D}" srcOrd="1" destOrd="0" presId="urn:microsoft.com/office/officeart/2009/3/layout/HorizontalOrganizationChart"/>
    <dgm:cxn modelId="{4E5E643D-58CF-F24B-A13C-F021C87F2DCC}" type="presParOf" srcId="{18DB143D-9E27-4E02-AFA5-F665953CBC10}" destId="{07E01157-B979-4F6B-B892-75DB2A2B8B0F}" srcOrd="0" destOrd="0" presId="urn:microsoft.com/office/officeart/2009/3/layout/HorizontalOrganizationChart"/>
    <dgm:cxn modelId="{692910CA-5718-3640-8656-3FEF354F8A2C}" type="presParOf" srcId="{07E01157-B979-4F6B-B892-75DB2A2B8B0F}" destId="{F686C23F-604E-4653-B2CB-27DBB6BED631}" srcOrd="0" destOrd="0" presId="urn:microsoft.com/office/officeart/2009/3/layout/HorizontalOrganizationChart"/>
    <dgm:cxn modelId="{A5D59152-2DE9-8240-9895-20D42D8AAA34}" type="presParOf" srcId="{F686C23F-604E-4653-B2CB-27DBB6BED631}" destId="{2A2AFDF2-2568-44F8-842C-3BFD70D9F2B1}" srcOrd="0" destOrd="0" presId="urn:microsoft.com/office/officeart/2009/3/layout/HorizontalOrganizationChart"/>
    <dgm:cxn modelId="{CF68304F-58BA-594B-8F93-9BE9C2ADE536}" type="presParOf" srcId="{F686C23F-604E-4653-B2CB-27DBB6BED631}" destId="{9CD41DA5-A8A9-4189-B933-DCF665F7DF2D}" srcOrd="1" destOrd="0" presId="urn:microsoft.com/office/officeart/2009/3/layout/HorizontalOrganizationChart"/>
    <dgm:cxn modelId="{08077B5F-2BA3-F94C-9B4B-16780235D3F1}" type="presParOf" srcId="{07E01157-B979-4F6B-B892-75DB2A2B8B0F}" destId="{96876921-77F4-4E08-9148-E99125692808}" srcOrd="1" destOrd="0" presId="urn:microsoft.com/office/officeart/2009/3/layout/HorizontalOrganizationChart"/>
    <dgm:cxn modelId="{C5E34BE6-4FA0-514B-AB0B-98D52E39CDD5}" type="presParOf" srcId="{96876921-77F4-4E08-9148-E99125692808}" destId="{CD82D2C2-9EF5-4CA0-9CEE-9265A38A1F4A}" srcOrd="0" destOrd="0" presId="urn:microsoft.com/office/officeart/2009/3/layout/HorizontalOrganizationChart"/>
    <dgm:cxn modelId="{48D50AE7-E4E0-FD4C-B569-6C1B38018068}" type="presParOf" srcId="{96876921-77F4-4E08-9148-E99125692808}" destId="{9441C830-A66B-4AFB-9252-8069549D4F0A}" srcOrd="1" destOrd="0" presId="urn:microsoft.com/office/officeart/2009/3/layout/HorizontalOrganizationChart"/>
    <dgm:cxn modelId="{6163F9B0-4EB4-2546-BA3B-54B0177D3951}" type="presParOf" srcId="{9441C830-A66B-4AFB-9252-8069549D4F0A}" destId="{FEAC7974-4462-4948-9F19-4D53C38CC88A}" srcOrd="0" destOrd="0" presId="urn:microsoft.com/office/officeart/2009/3/layout/HorizontalOrganizationChart"/>
    <dgm:cxn modelId="{276AD135-A6EC-2242-B366-9A1EAC26C425}" type="presParOf" srcId="{FEAC7974-4462-4948-9F19-4D53C38CC88A}" destId="{22C8BBC7-02FA-4EF0-899A-834C1FEE39E3}" srcOrd="0" destOrd="0" presId="urn:microsoft.com/office/officeart/2009/3/layout/HorizontalOrganizationChart"/>
    <dgm:cxn modelId="{6ACAE8A7-7A54-CE4F-A664-1645079135FE}" type="presParOf" srcId="{FEAC7974-4462-4948-9F19-4D53C38CC88A}" destId="{CBD704CC-8D6F-4C39-AFA6-3825EE74A965}" srcOrd="1" destOrd="0" presId="urn:microsoft.com/office/officeart/2009/3/layout/HorizontalOrganizationChart"/>
    <dgm:cxn modelId="{8BF9CA23-CEF6-8E4B-BA15-485F3A6BDA8E}" type="presParOf" srcId="{9441C830-A66B-4AFB-9252-8069549D4F0A}" destId="{C4FE27A9-6818-468D-8F72-5DEAE64958BC}" srcOrd="1" destOrd="0" presId="urn:microsoft.com/office/officeart/2009/3/layout/HorizontalOrganizationChart"/>
    <dgm:cxn modelId="{915D7F70-DE44-6743-9CF7-B7FB120501F0}" type="presParOf" srcId="{9441C830-A66B-4AFB-9252-8069549D4F0A}" destId="{B9E24DCA-DEF6-41DD-8228-40542DF88903}" srcOrd="2" destOrd="0" presId="urn:microsoft.com/office/officeart/2009/3/layout/HorizontalOrganizationChart"/>
    <dgm:cxn modelId="{43F1A0C5-7BA0-D249-B239-A7E67007352F}" type="presParOf" srcId="{96876921-77F4-4E08-9148-E99125692808}" destId="{72A5A8A1-C34D-4CC9-B014-4EDC4C60B5CB}" srcOrd="2" destOrd="0" presId="urn:microsoft.com/office/officeart/2009/3/layout/HorizontalOrganizationChart"/>
    <dgm:cxn modelId="{5D590FEA-9018-DD41-B838-B1B6466E849C}" type="presParOf" srcId="{96876921-77F4-4E08-9148-E99125692808}" destId="{99464D45-2B22-432F-8F6C-3394CEC310A7}" srcOrd="3" destOrd="0" presId="urn:microsoft.com/office/officeart/2009/3/layout/HorizontalOrganizationChart"/>
    <dgm:cxn modelId="{D89A6904-2D32-7B43-AE45-4F4AE8EEDD28}" type="presParOf" srcId="{99464D45-2B22-432F-8F6C-3394CEC310A7}" destId="{7EEFA05D-0146-474D-BB41-35A44BBAC0EB}" srcOrd="0" destOrd="0" presId="urn:microsoft.com/office/officeart/2009/3/layout/HorizontalOrganizationChart"/>
    <dgm:cxn modelId="{167636AE-942E-3245-8F59-9FE86368461D}" type="presParOf" srcId="{7EEFA05D-0146-474D-BB41-35A44BBAC0EB}" destId="{86A07B8D-FF15-4EFF-8681-05A46BF1E797}" srcOrd="0" destOrd="0" presId="urn:microsoft.com/office/officeart/2009/3/layout/HorizontalOrganizationChart"/>
    <dgm:cxn modelId="{327EE1B8-D3FD-344C-B40B-01EB3258D215}" type="presParOf" srcId="{7EEFA05D-0146-474D-BB41-35A44BBAC0EB}" destId="{A4529214-DB2D-4B21-8831-F60F2A376559}" srcOrd="1" destOrd="0" presId="urn:microsoft.com/office/officeart/2009/3/layout/HorizontalOrganizationChart"/>
    <dgm:cxn modelId="{F4FC698F-80C9-6D4E-966E-4E5D33E7BED5}" type="presParOf" srcId="{99464D45-2B22-432F-8F6C-3394CEC310A7}" destId="{4C9D6515-EA4F-4DBF-A8FE-0711C70136B1}" srcOrd="1" destOrd="0" presId="urn:microsoft.com/office/officeart/2009/3/layout/HorizontalOrganizationChart"/>
    <dgm:cxn modelId="{1F0393B1-3538-B949-B96F-1B9FF1A43082}" type="presParOf" srcId="{99464D45-2B22-432F-8F6C-3394CEC310A7}" destId="{686779DB-34D3-4F60-84B6-A35826FF3C2A}" srcOrd="2" destOrd="0" presId="urn:microsoft.com/office/officeart/2009/3/layout/HorizontalOrganizationChart"/>
    <dgm:cxn modelId="{886E51EE-9892-AC4F-B21D-271E6D762EC0}" type="presParOf" srcId="{96876921-77F4-4E08-9148-E99125692808}" destId="{593E8D48-2475-F045-884B-CA4D7950FA09}" srcOrd="4" destOrd="0" presId="urn:microsoft.com/office/officeart/2009/3/layout/HorizontalOrganizationChart"/>
    <dgm:cxn modelId="{BCFBC7B0-6D8B-1C4C-95BC-27F574E3A6B9}" type="presParOf" srcId="{96876921-77F4-4E08-9148-E99125692808}" destId="{B16C96CB-15F8-CB46-B817-A0513E9219DD}" srcOrd="5" destOrd="0" presId="urn:microsoft.com/office/officeart/2009/3/layout/HorizontalOrganizationChart"/>
    <dgm:cxn modelId="{2F0D67DA-CD14-D44F-B3D1-38195FDE4E9A}" type="presParOf" srcId="{B16C96CB-15F8-CB46-B817-A0513E9219DD}" destId="{26080EDD-3A45-6646-B520-D1E29B49C6E3}" srcOrd="0" destOrd="0" presId="urn:microsoft.com/office/officeart/2009/3/layout/HorizontalOrganizationChart"/>
    <dgm:cxn modelId="{ADEB4F43-17FD-3446-B9F5-E3072244155F}" type="presParOf" srcId="{26080EDD-3A45-6646-B520-D1E29B49C6E3}" destId="{52886B92-20D9-4544-8247-BD34312EA731}" srcOrd="0" destOrd="0" presId="urn:microsoft.com/office/officeart/2009/3/layout/HorizontalOrganizationChart"/>
    <dgm:cxn modelId="{C8B7EADE-654E-154D-943A-5B9591757995}" type="presParOf" srcId="{26080EDD-3A45-6646-B520-D1E29B49C6E3}" destId="{9778F88C-CB34-894F-843D-EBB43471D836}" srcOrd="1" destOrd="0" presId="urn:microsoft.com/office/officeart/2009/3/layout/HorizontalOrganizationChart"/>
    <dgm:cxn modelId="{48CFFA6A-3787-D64F-B137-3BFAF2C29FCB}" type="presParOf" srcId="{B16C96CB-15F8-CB46-B817-A0513E9219DD}" destId="{2F02E3C9-D0AE-3048-B9E6-149419685625}" srcOrd="1" destOrd="0" presId="urn:microsoft.com/office/officeart/2009/3/layout/HorizontalOrganizationChart"/>
    <dgm:cxn modelId="{A3473C50-297F-2D42-B9B7-4BAD28F7E352}" type="presParOf" srcId="{B16C96CB-15F8-CB46-B817-A0513E9219DD}" destId="{23371CBF-24C2-7A46-A9F7-833CC5BD3666}" srcOrd="2" destOrd="0" presId="urn:microsoft.com/office/officeart/2009/3/layout/HorizontalOrganizationChart"/>
    <dgm:cxn modelId="{F22FD4E4-54DF-A646-ABD9-844A751EFA54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/>
      <dgm:t>
        <a:bodyPr/>
        <a:lstStyle/>
        <a:p>
          <a:r>
            <a:rPr lang="zh-CN" altLang="en-US" sz="1100" b="1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D7488915-4C0C-EE44-8892-6CBB9D057964}" type="presOf" srcId="{3FA44A42-E0AE-412C-8071-9A37D30DD567}" destId="{CBD704CC-8D6F-4C39-AFA6-3825EE74A965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ABD0744F-1B31-C04A-AF9D-067C32B60B8E}" type="presOf" srcId="{7638F483-EC40-4669-A117-0C6040B4A66B}" destId="{A4529214-DB2D-4B21-8831-F60F2A376559}" srcOrd="1" destOrd="0" presId="urn:microsoft.com/office/officeart/2009/3/layout/HorizontalOrganizationChart"/>
    <dgm:cxn modelId="{2D52E666-61EB-EE47-88A9-B55FA27A062B}" type="presOf" srcId="{9AC2E227-803C-4016-BF2C-9291B6CAA290}" destId="{9CD41DA5-A8A9-4189-B933-DCF665F7DF2D}" srcOrd="1" destOrd="0" presId="urn:microsoft.com/office/officeart/2009/3/layout/HorizontalOrganizationChart"/>
    <dgm:cxn modelId="{68EC6F8B-8DEE-2B41-8CD1-261361642C7C}" type="presOf" srcId="{031B4CFA-9D85-AC47-80D3-2983456575D1}" destId="{52886B92-20D9-4544-8247-BD34312EA731}" srcOrd="0" destOrd="0" presId="urn:microsoft.com/office/officeart/2009/3/layout/HorizontalOrganizationChart"/>
    <dgm:cxn modelId="{33C3A392-0285-8F40-9906-57CD348C78B6}" type="presOf" srcId="{7638F483-EC40-4669-A117-0C6040B4A66B}" destId="{86A07B8D-FF15-4EFF-8681-05A46BF1E797}" srcOrd="0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0B0F86A7-56C1-534B-8AEF-390E857CA1F1}" type="presOf" srcId="{8B7C5043-8160-C344-9298-88B60CB52799}" destId="{593E8D48-2475-F045-884B-CA4D7950FA09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83AFEBC1-5D1D-1344-BBEB-07331E9A209B}" type="presOf" srcId="{3FA44A42-E0AE-412C-8071-9A37D30DD567}" destId="{22C8BBC7-02FA-4EF0-899A-834C1FEE39E3}" srcOrd="0" destOrd="0" presId="urn:microsoft.com/office/officeart/2009/3/layout/HorizontalOrganizationChart"/>
    <dgm:cxn modelId="{C502C3CC-5E9A-0D4B-A3A5-1B066422E8EC}" type="presOf" srcId="{E2369F6E-DA59-4F6E-BD69-6CAA013A82BE}" destId="{CD82D2C2-9EF5-4CA0-9CEE-9265A38A1F4A}" srcOrd="0" destOrd="0" presId="urn:microsoft.com/office/officeart/2009/3/layout/HorizontalOrganizationChart"/>
    <dgm:cxn modelId="{522FDED4-C60E-2644-9291-076564501AF7}" type="presOf" srcId="{57E64457-75B6-40DF-86BF-80888D7FBBC5}" destId="{72A5A8A1-C34D-4CC9-B014-4EDC4C60B5CB}" srcOrd="0" destOrd="0" presId="urn:microsoft.com/office/officeart/2009/3/layout/HorizontalOrganizationChart"/>
    <dgm:cxn modelId="{1286DFD8-85A7-F549-A7F2-6F10AC3AA4CE}" type="presOf" srcId="{F05BBA42-D7AF-4BA0-8C3F-85B1FE28E48F}" destId="{18DB143D-9E27-4E02-AFA5-F665953CBC10}" srcOrd="0" destOrd="0" presId="urn:microsoft.com/office/officeart/2009/3/layout/HorizontalOrganizationChart"/>
    <dgm:cxn modelId="{EBFA92EA-F306-CF4E-A638-40FD11CAE822}" type="presOf" srcId="{9AC2E227-803C-4016-BF2C-9291B6CAA290}" destId="{2A2AFDF2-2568-44F8-842C-3BFD70D9F2B1}" srcOrd="0" destOrd="0" presId="urn:microsoft.com/office/officeart/2009/3/layout/HorizontalOrganizationChart"/>
    <dgm:cxn modelId="{E7DF2AF3-8F98-0743-B893-64AA5CFF91E2}" type="presOf" srcId="{031B4CFA-9D85-AC47-80D3-2983456575D1}" destId="{9778F88C-CB34-894F-843D-EBB43471D836}" srcOrd="1" destOrd="0" presId="urn:microsoft.com/office/officeart/2009/3/layout/HorizontalOrganizationChart"/>
    <dgm:cxn modelId="{0D368A7D-9D6F-F94E-ADD9-6EC18A7BC8F2}" type="presParOf" srcId="{18DB143D-9E27-4E02-AFA5-F665953CBC10}" destId="{07E01157-B979-4F6B-B892-75DB2A2B8B0F}" srcOrd="0" destOrd="0" presId="urn:microsoft.com/office/officeart/2009/3/layout/HorizontalOrganizationChart"/>
    <dgm:cxn modelId="{02D958E4-1C83-1244-98A7-DE6531AC1DC6}" type="presParOf" srcId="{07E01157-B979-4F6B-B892-75DB2A2B8B0F}" destId="{F686C23F-604E-4653-B2CB-27DBB6BED631}" srcOrd="0" destOrd="0" presId="urn:microsoft.com/office/officeart/2009/3/layout/HorizontalOrganizationChart"/>
    <dgm:cxn modelId="{10EBDD35-A9A8-5C47-BD85-F39765AF3F81}" type="presParOf" srcId="{F686C23F-604E-4653-B2CB-27DBB6BED631}" destId="{2A2AFDF2-2568-44F8-842C-3BFD70D9F2B1}" srcOrd="0" destOrd="0" presId="urn:microsoft.com/office/officeart/2009/3/layout/HorizontalOrganizationChart"/>
    <dgm:cxn modelId="{5DB46838-BF85-AB4C-BF8D-5EF97E0E125B}" type="presParOf" srcId="{F686C23F-604E-4653-B2CB-27DBB6BED631}" destId="{9CD41DA5-A8A9-4189-B933-DCF665F7DF2D}" srcOrd="1" destOrd="0" presId="urn:microsoft.com/office/officeart/2009/3/layout/HorizontalOrganizationChart"/>
    <dgm:cxn modelId="{AB7ACFBF-B679-5147-9D45-6E38FA2DF06D}" type="presParOf" srcId="{07E01157-B979-4F6B-B892-75DB2A2B8B0F}" destId="{96876921-77F4-4E08-9148-E99125692808}" srcOrd="1" destOrd="0" presId="urn:microsoft.com/office/officeart/2009/3/layout/HorizontalOrganizationChart"/>
    <dgm:cxn modelId="{E7593CA9-398A-D842-9684-006A94E20990}" type="presParOf" srcId="{96876921-77F4-4E08-9148-E99125692808}" destId="{CD82D2C2-9EF5-4CA0-9CEE-9265A38A1F4A}" srcOrd="0" destOrd="0" presId="urn:microsoft.com/office/officeart/2009/3/layout/HorizontalOrganizationChart"/>
    <dgm:cxn modelId="{52BBEA13-5853-A847-ADE7-5C74781FDF23}" type="presParOf" srcId="{96876921-77F4-4E08-9148-E99125692808}" destId="{9441C830-A66B-4AFB-9252-8069549D4F0A}" srcOrd="1" destOrd="0" presId="urn:microsoft.com/office/officeart/2009/3/layout/HorizontalOrganizationChart"/>
    <dgm:cxn modelId="{8CD2CECF-1D84-7049-82C4-CEAFBCAFDA00}" type="presParOf" srcId="{9441C830-A66B-4AFB-9252-8069549D4F0A}" destId="{FEAC7974-4462-4948-9F19-4D53C38CC88A}" srcOrd="0" destOrd="0" presId="urn:microsoft.com/office/officeart/2009/3/layout/HorizontalOrganizationChart"/>
    <dgm:cxn modelId="{18F1D35E-956F-114E-97F1-312CDDAF61C5}" type="presParOf" srcId="{FEAC7974-4462-4948-9F19-4D53C38CC88A}" destId="{22C8BBC7-02FA-4EF0-899A-834C1FEE39E3}" srcOrd="0" destOrd="0" presId="urn:microsoft.com/office/officeart/2009/3/layout/HorizontalOrganizationChart"/>
    <dgm:cxn modelId="{01274E85-F354-5B42-BA61-689E638C007E}" type="presParOf" srcId="{FEAC7974-4462-4948-9F19-4D53C38CC88A}" destId="{CBD704CC-8D6F-4C39-AFA6-3825EE74A965}" srcOrd="1" destOrd="0" presId="urn:microsoft.com/office/officeart/2009/3/layout/HorizontalOrganizationChart"/>
    <dgm:cxn modelId="{C5D94D27-C71C-F149-8220-21AD35A872A0}" type="presParOf" srcId="{9441C830-A66B-4AFB-9252-8069549D4F0A}" destId="{C4FE27A9-6818-468D-8F72-5DEAE64958BC}" srcOrd="1" destOrd="0" presId="urn:microsoft.com/office/officeart/2009/3/layout/HorizontalOrganizationChart"/>
    <dgm:cxn modelId="{1EF67DDC-8C79-A74F-96BF-E0D8D30F9498}" type="presParOf" srcId="{9441C830-A66B-4AFB-9252-8069549D4F0A}" destId="{B9E24DCA-DEF6-41DD-8228-40542DF88903}" srcOrd="2" destOrd="0" presId="urn:microsoft.com/office/officeart/2009/3/layout/HorizontalOrganizationChart"/>
    <dgm:cxn modelId="{51724FE4-C9D6-B44C-A365-1107A0CA84D6}" type="presParOf" srcId="{96876921-77F4-4E08-9148-E99125692808}" destId="{72A5A8A1-C34D-4CC9-B014-4EDC4C60B5CB}" srcOrd="2" destOrd="0" presId="urn:microsoft.com/office/officeart/2009/3/layout/HorizontalOrganizationChart"/>
    <dgm:cxn modelId="{61C88140-AFBD-3246-BC04-5658E5C1D991}" type="presParOf" srcId="{96876921-77F4-4E08-9148-E99125692808}" destId="{99464D45-2B22-432F-8F6C-3394CEC310A7}" srcOrd="3" destOrd="0" presId="urn:microsoft.com/office/officeart/2009/3/layout/HorizontalOrganizationChart"/>
    <dgm:cxn modelId="{F38FA347-FA35-8D46-ACD2-70C6947B06F0}" type="presParOf" srcId="{99464D45-2B22-432F-8F6C-3394CEC310A7}" destId="{7EEFA05D-0146-474D-BB41-35A44BBAC0EB}" srcOrd="0" destOrd="0" presId="urn:microsoft.com/office/officeart/2009/3/layout/HorizontalOrganizationChart"/>
    <dgm:cxn modelId="{18217643-1DFA-834D-9B82-0F374F334DC1}" type="presParOf" srcId="{7EEFA05D-0146-474D-BB41-35A44BBAC0EB}" destId="{86A07B8D-FF15-4EFF-8681-05A46BF1E797}" srcOrd="0" destOrd="0" presId="urn:microsoft.com/office/officeart/2009/3/layout/HorizontalOrganizationChart"/>
    <dgm:cxn modelId="{EF3D7950-1C85-DC4D-AA5E-EBBF2B1CB84A}" type="presParOf" srcId="{7EEFA05D-0146-474D-BB41-35A44BBAC0EB}" destId="{A4529214-DB2D-4B21-8831-F60F2A376559}" srcOrd="1" destOrd="0" presId="urn:microsoft.com/office/officeart/2009/3/layout/HorizontalOrganizationChart"/>
    <dgm:cxn modelId="{5217F280-9631-674F-B129-4D58E94BA3AD}" type="presParOf" srcId="{99464D45-2B22-432F-8F6C-3394CEC310A7}" destId="{4C9D6515-EA4F-4DBF-A8FE-0711C70136B1}" srcOrd="1" destOrd="0" presId="urn:microsoft.com/office/officeart/2009/3/layout/HorizontalOrganizationChart"/>
    <dgm:cxn modelId="{4A0FB8D2-3E98-4E49-ABBF-D2253BF3D6D6}" type="presParOf" srcId="{99464D45-2B22-432F-8F6C-3394CEC310A7}" destId="{686779DB-34D3-4F60-84B6-A35826FF3C2A}" srcOrd="2" destOrd="0" presId="urn:microsoft.com/office/officeart/2009/3/layout/HorizontalOrganizationChart"/>
    <dgm:cxn modelId="{EE757432-759B-314B-BFD0-882B844919CD}" type="presParOf" srcId="{96876921-77F4-4E08-9148-E99125692808}" destId="{593E8D48-2475-F045-884B-CA4D7950FA09}" srcOrd="4" destOrd="0" presId="urn:microsoft.com/office/officeart/2009/3/layout/HorizontalOrganizationChart"/>
    <dgm:cxn modelId="{FE7070EC-A496-5641-AFC9-21272F9B1B07}" type="presParOf" srcId="{96876921-77F4-4E08-9148-E99125692808}" destId="{B16C96CB-15F8-CB46-B817-A0513E9219DD}" srcOrd="5" destOrd="0" presId="urn:microsoft.com/office/officeart/2009/3/layout/HorizontalOrganizationChart"/>
    <dgm:cxn modelId="{D541E151-1157-8942-ABCD-088CE7A4B3FE}" type="presParOf" srcId="{B16C96CB-15F8-CB46-B817-A0513E9219DD}" destId="{26080EDD-3A45-6646-B520-D1E29B49C6E3}" srcOrd="0" destOrd="0" presId="urn:microsoft.com/office/officeart/2009/3/layout/HorizontalOrganizationChart"/>
    <dgm:cxn modelId="{211BB33D-9752-C949-BD3E-032A26315C02}" type="presParOf" srcId="{26080EDD-3A45-6646-B520-D1E29B49C6E3}" destId="{52886B92-20D9-4544-8247-BD34312EA731}" srcOrd="0" destOrd="0" presId="urn:microsoft.com/office/officeart/2009/3/layout/HorizontalOrganizationChart"/>
    <dgm:cxn modelId="{59290199-4BC3-2442-8486-FE6D3BF29C2F}" type="presParOf" srcId="{26080EDD-3A45-6646-B520-D1E29B49C6E3}" destId="{9778F88C-CB34-894F-843D-EBB43471D836}" srcOrd="1" destOrd="0" presId="urn:microsoft.com/office/officeart/2009/3/layout/HorizontalOrganizationChart"/>
    <dgm:cxn modelId="{FC3A4AE9-FF08-564E-BD05-F8370E1CC654}" type="presParOf" srcId="{B16C96CB-15F8-CB46-B817-A0513E9219DD}" destId="{2F02E3C9-D0AE-3048-B9E6-149419685625}" srcOrd="1" destOrd="0" presId="urn:microsoft.com/office/officeart/2009/3/layout/HorizontalOrganizationChart"/>
    <dgm:cxn modelId="{4602A004-2EE8-3541-9E05-4FD50B502A52}" type="presParOf" srcId="{B16C96CB-15F8-CB46-B817-A0513E9219DD}" destId="{23371CBF-24C2-7A46-A9F7-833CC5BD3666}" srcOrd="2" destOrd="0" presId="urn:microsoft.com/office/officeart/2009/3/layout/HorizontalOrganizationChart"/>
    <dgm:cxn modelId="{3613B3E4-D542-3B4E-88AD-0587559CFD96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/>
      <dgm:t>
        <a:bodyPr/>
        <a:lstStyle/>
        <a:p>
          <a:r>
            <a:rPr lang="zh-CN" altLang="en-US" sz="1100" b="1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3094F825-EF74-CA4F-A19A-E8E3C0D8EC03}" type="presOf" srcId="{3FA44A42-E0AE-412C-8071-9A37D30DD567}" destId="{CBD704CC-8D6F-4C39-AFA6-3825EE74A965}" srcOrd="1" destOrd="0" presId="urn:microsoft.com/office/officeart/2009/3/layout/HorizontalOrganizationChart"/>
    <dgm:cxn modelId="{DE5E4F27-326C-6E4E-A098-24D972205759}" type="presOf" srcId="{7638F483-EC40-4669-A117-0C6040B4A66B}" destId="{86A07B8D-FF15-4EFF-8681-05A46BF1E797}" srcOrd="0" destOrd="0" presId="urn:microsoft.com/office/officeart/2009/3/layout/HorizontalOrganizationChart"/>
    <dgm:cxn modelId="{AC966D4D-6C48-044D-874F-DD8CEB070B1D}" type="presOf" srcId="{9AC2E227-803C-4016-BF2C-9291B6CAA290}" destId="{2A2AFDF2-2568-44F8-842C-3BFD70D9F2B1}" srcOrd="0" destOrd="0" presId="urn:microsoft.com/office/officeart/2009/3/layout/HorizontalOrganizationChart"/>
    <dgm:cxn modelId="{82A71C62-1AA1-2C47-B798-5EC4ADD79FC5}" type="presOf" srcId="{031B4CFA-9D85-AC47-80D3-2983456575D1}" destId="{9778F88C-CB34-894F-843D-EBB43471D836}" srcOrd="1" destOrd="0" presId="urn:microsoft.com/office/officeart/2009/3/layout/HorizontalOrganizationChart"/>
    <dgm:cxn modelId="{1B057271-E2B9-CA4E-8037-0C2D6ED8B7F1}" type="presOf" srcId="{F05BBA42-D7AF-4BA0-8C3F-85B1FE28E48F}" destId="{18DB143D-9E27-4E02-AFA5-F665953CBC10}" srcOrd="0" destOrd="0" presId="urn:microsoft.com/office/officeart/2009/3/layout/HorizontalOrganizationChart"/>
    <dgm:cxn modelId="{32C4B275-A387-6240-8736-3F35FADA8429}" type="presOf" srcId="{57E64457-75B6-40DF-86BF-80888D7FBBC5}" destId="{72A5A8A1-C34D-4CC9-B014-4EDC4C60B5CB}" srcOrd="0" destOrd="0" presId="urn:microsoft.com/office/officeart/2009/3/layout/HorizontalOrganizationChart"/>
    <dgm:cxn modelId="{ADF90A96-9F61-DA40-896A-4FAE26844519}" type="presOf" srcId="{7638F483-EC40-4669-A117-0C6040B4A66B}" destId="{A4529214-DB2D-4B21-8831-F60F2A376559}" srcOrd="1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5F7DD19E-8AAB-A44E-96FB-0206B13EF253}" type="presOf" srcId="{9AC2E227-803C-4016-BF2C-9291B6CAA290}" destId="{9CD41DA5-A8A9-4189-B933-DCF665F7DF2D}" srcOrd="1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569E28AD-01AD-B04B-B03C-9985EADC0570}" type="presOf" srcId="{031B4CFA-9D85-AC47-80D3-2983456575D1}" destId="{52886B92-20D9-4544-8247-BD34312EA731}" srcOrd="0" destOrd="0" presId="urn:microsoft.com/office/officeart/2009/3/layout/HorizontalOrganizationChart"/>
    <dgm:cxn modelId="{8C5826D4-BE1F-2E4C-B0AA-17315236DAE2}" type="presOf" srcId="{8B7C5043-8160-C344-9298-88B60CB52799}" destId="{593E8D48-2475-F045-884B-CA4D7950FA09}" srcOrd="0" destOrd="0" presId="urn:microsoft.com/office/officeart/2009/3/layout/HorizontalOrganizationChart"/>
    <dgm:cxn modelId="{FD28DDD6-19EF-5648-B246-3CA23155BCB5}" type="presOf" srcId="{E2369F6E-DA59-4F6E-BD69-6CAA013A82BE}" destId="{CD82D2C2-9EF5-4CA0-9CEE-9265A38A1F4A}" srcOrd="0" destOrd="0" presId="urn:microsoft.com/office/officeart/2009/3/layout/HorizontalOrganizationChart"/>
    <dgm:cxn modelId="{39467AE6-5E0A-734D-9648-E8291E0A3723}" type="presOf" srcId="{3FA44A42-E0AE-412C-8071-9A37D30DD567}" destId="{22C8BBC7-02FA-4EF0-899A-834C1FEE39E3}" srcOrd="0" destOrd="0" presId="urn:microsoft.com/office/officeart/2009/3/layout/HorizontalOrganizationChart"/>
    <dgm:cxn modelId="{4C5BAD76-3B57-AA43-93F2-E3F4FE94534B}" type="presParOf" srcId="{18DB143D-9E27-4E02-AFA5-F665953CBC10}" destId="{07E01157-B979-4F6B-B892-75DB2A2B8B0F}" srcOrd="0" destOrd="0" presId="urn:microsoft.com/office/officeart/2009/3/layout/HorizontalOrganizationChart"/>
    <dgm:cxn modelId="{8AA844B3-F5C0-754A-8270-0EE231C1C7B9}" type="presParOf" srcId="{07E01157-B979-4F6B-B892-75DB2A2B8B0F}" destId="{F686C23F-604E-4653-B2CB-27DBB6BED631}" srcOrd="0" destOrd="0" presId="urn:microsoft.com/office/officeart/2009/3/layout/HorizontalOrganizationChart"/>
    <dgm:cxn modelId="{DF3D26DE-BF38-3243-A152-53E4430C7299}" type="presParOf" srcId="{F686C23F-604E-4653-B2CB-27DBB6BED631}" destId="{2A2AFDF2-2568-44F8-842C-3BFD70D9F2B1}" srcOrd="0" destOrd="0" presId="urn:microsoft.com/office/officeart/2009/3/layout/HorizontalOrganizationChart"/>
    <dgm:cxn modelId="{89194325-5F0D-8E48-8838-871A1529E1A1}" type="presParOf" srcId="{F686C23F-604E-4653-B2CB-27DBB6BED631}" destId="{9CD41DA5-A8A9-4189-B933-DCF665F7DF2D}" srcOrd="1" destOrd="0" presId="urn:microsoft.com/office/officeart/2009/3/layout/HorizontalOrganizationChart"/>
    <dgm:cxn modelId="{DACB9539-DB91-734C-A5E4-06C519705C79}" type="presParOf" srcId="{07E01157-B979-4F6B-B892-75DB2A2B8B0F}" destId="{96876921-77F4-4E08-9148-E99125692808}" srcOrd="1" destOrd="0" presId="urn:microsoft.com/office/officeart/2009/3/layout/HorizontalOrganizationChart"/>
    <dgm:cxn modelId="{AA3C2D4B-373E-A64D-B574-ABD3F1001C9D}" type="presParOf" srcId="{96876921-77F4-4E08-9148-E99125692808}" destId="{CD82D2C2-9EF5-4CA0-9CEE-9265A38A1F4A}" srcOrd="0" destOrd="0" presId="urn:microsoft.com/office/officeart/2009/3/layout/HorizontalOrganizationChart"/>
    <dgm:cxn modelId="{14C4AB5E-278C-5940-AB02-02892B0EA1F2}" type="presParOf" srcId="{96876921-77F4-4E08-9148-E99125692808}" destId="{9441C830-A66B-4AFB-9252-8069549D4F0A}" srcOrd="1" destOrd="0" presId="urn:microsoft.com/office/officeart/2009/3/layout/HorizontalOrganizationChart"/>
    <dgm:cxn modelId="{DDE1A787-6FF8-034F-9C32-7391F7C46028}" type="presParOf" srcId="{9441C830-A66B-4AFB-9252-8069549D4F0A}" destId="{FEAC7974-4462-4948-9F19-4D53C38CC88A}" srcOrd="0" destOrd="0" presId="urn:microsoft.com/office/officeart/2009/3/layout/HorizontalOrganizationChart"/>
    <dgm:cxn modelId="{A8041D78-27F9-4D47-BDF9-200FC043F470}" type="presParOf" srcId="{FEAC7974-4462-4948-9F19-4D53C38CC88A}" destId="{22C8BBC7-02FA-4EF0-899A-834C1FEE39E3}" srcOrd="0" destOrd="0" presId="urn:microsoft.com/office/officeart/2009/3/layout/HorizontalOrganizationChart"/>
    <dgm:cxn modelId="{9D5CA843-E6B3-FE41-8100-1DE6D879BE2B}" type="presParOf" srcId="{FEAC7974-4462-4948-9F19-4D53C38CC88A}" destId="{CBD704CC-8D6F-4C39-AFA6-3825EE74A965}" srcOrd="1" destOrd="0" presId="urn:microsoft.com/office/officeart/2009/3/layout/HorizontalOrganizationChart"/>
    <dgm:cxn modelId="{5571BFCE-511D-1D43-8381-EBC59FA1159C}" type="presParOf" srcId="{9441C830-A66B-4AFB-9252-8069549D4F0A}" destId="{C4FE27A9-6818-468D-8F72-5DEAE64958BC}" srcOrd="1" destOrd="0" presId="urn:microsoft.com/office/officeart/2009/3/layout/HorizontalOrganizationChart"/>
    <dgm:cxn modelId="{448EC2DF-D15A-1646-887F-77B4947022D6}" type="presParOf" srcId="{9441C830-A66B-4AFB-9252-8069549D4F0A}" destId="{B9E24DCA-DEF6-41DD-8228-40542DF88903}" srcOrd="2" destOrd="0" presId="urn:microsoft.com/office/officeart/2009/3/layout/HorizontalOrganizationChart"/>
    <dgm:cxn modelId="{42A5D551-10C9-7349-B299-C754E8897DA2}" type="presParOf" srcId="{96876921-77F4-4E08-9148-E99125692808}" destId="{72A5A8A1-C34D-4CC9-B014-4EDC4C60B5CB}" srcOrd="2" destOrd="0" presId="urn:microsoft.com/office/officeart/2009/3/layout/HorizontalOrganizationChart"/>
    <dgm:cxn modelId="{78BF7909-221C-DD45-A316-55BD213FE64E}" type="presParOf" srcId="{96876921-77F4-4E08-9148-E99125692808}" destId="{99464D45-2B22-432F-8F6C-3394CEC310A7}" srcOrd="3" destOrd="0" presId="urn:microsoft.com/office/officeart/2009/3/layout/HorizontalOrganizationChart"/>
    <dgm:cxn modelId="{ADB5AA8F-976F-D949-8DD1-90A4453B1CBD}" type="presParOf" srcId="{99464D45-2B22-432F-8F6C-3394CEC310A7}" destId="{7EEFA05D-0146-474D-BB41-35A44BBAC0EB}" srcOrd="0" destOrd="0" presId="urn:microsoft.com/office/officeart/2009/3/layout/HorizontalOrganizationChart"/>
    <dgm:cxn modelId="{317C4764-0DE6-944F-A22B-0551F83991CF}" type="presParOf" srcId="{7EEFA05D-0146-474D-BB41-35A44BBAC0EB}" destId="{86A07B8D-FF15-4EFF-8681-05A46BF1E797}" srcOrd="0" destOrd="0" presId="urn:microsoft.com/office/officeart/2009/3/layout/HorizontalOrganizationChart"/>
    <dgm:cxn modelId="{4E0BEA38-2724-F84E-9957-D6FCEC9269D8}" type="presParOf" srcId="{7EEFA05D-0146-474D-BB41-35A44BBAC0EB}" destId="{A4529214-DB2D-4B21-8831-F60F2A376559}" srcOrd="1" destOrd="0" presId="urn:microsoft.com/office/officeart/2009/3/layout/HorizontalOrganizationChart"/>
    <dgm:cxn modelId="{8C3F3583-B6F0-C04F-9DFD-391B6D6F8B41}" type="presParOf" srcId="{99464D45-2B22-432F-8F6C-3394CEC310A7}" destId="{4C9D6515-EA4F-4DBF-A8FE-0711C70136B1}" srcOrd="1" destOrd="0" presId="urn:microsoft.com/office/officeart/2009/3/layout/HorizontalOrganizationChart"/>
    <dgm:cxn modelId="{85D5EBF1-48A3-CC40-9866-D78964EB11E4}" type="presParOf" srcId="{99464D45-2B22-432F-8F6C-3394CEC310A7}" destId="{686779DB-34D3-4F60-84B6-A35826FF3C2A}" srcOrd="2" destOrd="0" presId="urn:microsoft.com/office/officeart/2009/3/layout/HorizontalOrganizationChart"/>
    <dgm:cxn modelId="{B67051BA-06A4-CE4A-B92D-F8A3391B3FAA}" type="presParOf" srcId="{96876921-77F4-4E08-9148-E99125692808}" destId="{593E8D48-2475-F045-884B-CA4D7950FA09}" srcOrd="4" destOrd="0" presId="urn:microsoft.com/office/officeart/2009/3/layout/HorizontalOrganizationChart"/>
    <dgm:cxn modelId="{D3D007B8-14A0-A54D-B1CD-19EFFFF08EB5}" type="presParOf" srcId="{96876921-77F4-4E08-9148-E99125692808}" destId="{B16C96CB-15F8-CB46-B817-A0513E9219DD}" srcOrd="5" destOrd="0" presId="urn:microsoft.com/office/officeart/2009/3/layout/HorizontalOrganizationChart"/>
    <dgm:cxn modelId="{4E8AF7FB-27BA-AB4B-958B-A3AF4DEC18DA}" type="presParOf" srcId="{B16C96CB-15F8-CB46-B817-A0513E9219DD}" destId="{26080EDD-3A45-6646-B520-D1E29B49C6E3}" srcOrd="0" destOrd="0" presId="urn:microsoft.com/office/officeart/2009/3/layout/HorizontalOrganizationChart"/>
    <dgm:cxn modelId="{F5892EC7-E6DC-5349-B7B5-D5D05A4A0FA0}" type="presParOf" srcId="{26080EDD-3A45-6646-B520-D1E29B49C6E3}" destId="{52886B92-20D9-4544-8247-BD34312EA731}" srcOrd="0" destOrd="0" presId="urn:microsoft.com/office/officeart/2009/3/layout/HorizontalOrganizationChart"/>
    <dgm:cxn modelId="{89288CD5-02E1-394C-9308-7DC859B6A4A8}" type="presParOf" srcId="{26080EDD-3A45-6646-B520-D1E29B49C6E3}" destId="{9778F88C-CB34-894F-843D-EBB43471D836}" srcOrd="1" destOrd="0" presId="urn:microsoft.com/office/officeart/2009/3/layout/HorizontalOrganizationChart"/>
    <dgm:cxn modelId="{1C9A8991-BBDA-AB40-AD8B-DB644A17B615}" type="presParOf" srcId="{B16C96CB-15F8-CB46-B817-A0513E9219DD}" destId="{2F02E3C9-D0AE-3048-B9E6-149419685625}" srcOrd="1" destOrd="0" presId="urn:microsoft.com/office/officeart/2009/3/layout/HorizontalOrganizationChart"/>
    <dgm:cxn modelId="{440104A2-14BA-5B4A-9A1F-EE8BC2ABE828}" type="presParOf" srcId="{B16C96CB-15F8-CB46-B817-A0513E9219DD}" destId="{23371CBF-24C2-7A46-A9F7-833CC5BD3666}" srcOrd="2" destOrd="0" presId="urn:microsoft.com/office/officeart/2009/3/layout/HorizontalOrganizationChart"/>
    <dgm:cxn modelId="{419F1C70-0810-D14D-B235-24DD05617998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计划职能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2A2299D-D1C2-114F-8D1C-857262A92D78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94866B4C-0863-F149-8367-A4423575F272}" type="par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38DE20A5-4242-3A4A-9AB4-C3506067F18E}" type="sib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A98E236E-3C0B-4845-80AF-652B45CFEE96}">
      <dgm:prSet custT="1"/>
      <dgm:spPr/>
      <dgm:t>
        <a:bodyPr/>
        <a:lstStyle/>
        <a:p>
          <a:r>
            <a:rPr lang="zh-CN" altLang="en-US" sz="1100" b="1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7A45670E-DA07-E940-83D3-40AD561460C3}" type="par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3C01DB0C-2003-0F46-8939-CD5A93CAFF77}" type="sib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5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5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5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5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5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5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5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5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5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2938411B-B7F5-0747-9954-7C21CD306EF4}" type="pres">
      <dgm:prSet presAssocID="{94866B4C-0863-F149-8367-A4423575F272}" presName="Name64" presStyleLbl="parChTrans1D2" presStyleIdx="3" presStyleCnt="5"/>
      <dgm:spPr/>
    </dgm:pt>
    <dgm:pt modelId="{38B19AAB-0C45-7B47-B258-A706E823594A}" type="pres">
      <dgm:prSet presAssocID="{82A2299D-D1C2-114F-8D1C-857262A92D78}" presName="hierRoot2" presStyleCnt="0">
        <dgm:presLayoutVars>
          <dgm:hierBranch val="init"/>
        </dgm:presLayoutVars>
      </dgm:prSet>
      <dgm:spPr/>
    </dgm:pt>
    <dgm:pt modelId="{C8066A73-F138-A94F-B15D-BA85728A7DD5}" type="pres">
      <dgm:prSet presAssocID="{82A2299D-D1C2-114F-8D1C-857262A92D78}" presName="rootComposite" presStyleCnt="0"/>
      <dgm:spPr/>
    </dgm:pt>
    <dgm:pt modelId="{7368840E-7568-AB46-86AB-5522C2E78B18}" type="pres">
      <dgm:prSet presAssocID="{82A2299D-D1C2-114F-8D1C-857262A92D78}" presName="rootText" presStyleLbl="node2" presStyleIdx="3" presStyleCnt="5">
        <dgm:presLayoutVars>
          <dgm:chPref val="3"/>
        </dgm:presLayoutVars>
      </dgm:prSet>
      <dgm:spPr/>
    </dgm:pt>
    <dgm:pt modelId="{115F8EA3-417D-F742-A98B-49F1C57A6F6B}" type="pres">
      <dgm:prSet presAssocID="{82A2299D-D1C2-114F-8D1C-857262A92D78}" presName="rootConnector" presStyleLbl="node2" presStyleIdx="3" presStyleCnt="5"/>
      <dgm:spPr/>
    </dgm:pt>
    <dgm:pt modelId="{804F8513-E360-E941-89B3-80F405B35DEE}" type="pres">
      <dgm:prSet presAssocID="{82A2299D-D1C2-114F-8D1C-857262A92D78}" presName="hierChild4" presStyleCnt="0"/>
      <dgm:spPr/>
    </dgm:pt>
    <dgm:pt modelId="{7AF1A68C-D35C-154C-B232-011E7249E6B2}" type="pres">
      <dgm:prSet presAssocID="{82A2299D-D1C2-114F-8D1C-857262A92D78}" presName="hierChild5" presStyleCnt="0"/>
      <dgm:spPr/>
    </dgm:pt>
    <dgm:pt modelId="{DBB6835F-57E4-3A4C-AD27-D3DE559BB53C}" type="pres">
      <dgm:prSet presAssocID="{7A45670E-DA07-E940-83D3-40AD561460C3}" presName="Name64" presStyleLbl="parChTrans1D2" presStyleIdx="4" presStyleCnt="5"/>
      <dgm:spPr/>
    </dgm:pt>
    <dgm:pt modelId="{8C6E95EF-4BD4-EF43-A077-08ADF4D176D1}" type="pres">
      <dgm:prSet presAssocID="{A98E236E-3C0B-4845-80AF-652B45CFEE96}" presName="hierRoot2" presStyleCnt="0">
        <dgm:presLayoutVars>
          <dgm:hierBranch val="init"/>
        </dgm:presLayoutVars>
      </dgm:prSet>
      <dgm:spPr/>
    </dgm:pt>
    <dgm:pt modelId="{95F09504-0F49-4B42-8326-7AD884CCF79B}" type="pres">
      <dgm:prSet presAssocID="{A98E236E-3C0B-4845-80AF-652B45CFEE96}" presName="rootComposite" presStyleCnt="0"/>
      <dgm:spPr/>
    </dgm:pt>
    <dgm:pt modelId="{8B9400FE-6F26-2A48-8ECB-33218128618A}" type="pres">
      <dgm:prSet presAssocID="{A98E236E-3C0B-4845-80AF-652B45CFEE96}" presName="rootText" presStyleLbl="node2" presStyleIdx="4" presStyleCnt="5">
        <dgm:presLayoutVars>
          <dgm:chPref val="3"/>
        </dgm:presLayoutVars>
      </dgm:prSet>
      <dgm:spPr/>
    </dgm:pt>
    <dgm:pt modelId="{8CBC648F-0976-E949-9A3E-6A4F557685DD}" type="pres">
      <dgm:prSet presAssocID="{A98E236E-3C0B-4845-80AF-652B45CFEE96}" presName="rootConnector" presStyleLbl="node2" presStyleIdx="4" presStyleCnt="5"/>
      <dgm:spPr/>
    </dgm:pt>
    <dgm:pt modelId="{A519FB1E-D9B2-5A4A-86E5-1B51ACE65420}" type="pres">
      <dgm:prSet presAssocID="{A98E236E-3C0B-4845-80AF-652B45CFEE96}" presName="hierChild4" presStyleCnt="0"/>
      <dgm:spPr/>
    </dgm:pt>
    <dgm:pt modelId="{BCEFAF26-5A5C-954E-B0FC-A99784428C0D}" type="pres">
      <dgm:prSet presAssocID="{A98E236E-3C0B-4845-80AF-652B45CFEE96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A822F60A-2FA8-5D4C-9120-3EF30AFFE1CA}" type="presOf" srcId="{7A45670E-DA07-E940-83D3-40AD561460C3}" destId="{DBB6835F-57E4-3A4C-AD27-D3DE559BB53C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6DAAA93F-B458-8945-B775-D42C47063751}" type="presOf" srcId="{7638F483-EC40-4669-A117-0C6040B4A66B}" destId="{A4529214-DB2D-4B21-8831-F60F2A376559}" srcOrd="1" destOrd="0" presId="urn:microsoft.com/office/officeart/2009/3/layout/HorizontalOrganizationChart"/>
    <dgm:cxn modelId="{DCCF9142-16DD-3F45-B7AC-28F9E41AF39A}" type="presOf" srcId="{E2369F6E-DA59-4F6E-BD69-6CAA013A82BE}" destId="{CD82D2C2-9EF5-4CA0-9CEE-9265A38A1F4A}" srcOrd="0" destOrd="0" presId="urn:microsoft.com/office/officeart/2009/3/layout/HorizontalOrganizationChart"/>
    <dgm:cxn modelId="{8E0AB26F-B86E-4E40-A12C-CAD2B5B02792}" type="presOf" srcId="{3FA44A42-E0AE-412C-8071-9A37D30DD567}" destId="{CBD704CC-8D6F-4C39-AFA6-3825EE74A965}" srcOrd="1" destOrd="0" presId="urn:microsoft.com/office/officeart/2009/3/layout/HorizontalOrganizationChart"/>
    <dgm:cxn modelId="{91DC097F-48B0-F446-8480-C99D4AD6E305}" type="presOf" srcId="{9AC2E227-803C-4016-BF2C-9291B6CAA290}" destId="{9CD41DA5-A8A9-4189-B933-DCF665F7DF2D}" srcOrd="1" destOrd="0" presId="urn:microsoft.com/office/officeart/2009/3/layout/HorizontalOrganizationChart"/>
    <dgm:cxn modelId="{33189C8A-B7C6-6942-BEBB-7AD77C3FFE4E}" type="presOf" srcId="{A98E236E-3C0B-4845-80AF-652B45CFEE96}" destId="{8CBC648F-0976-E949-9A3E-6A4F557685DD}" srcOrd="1" destOrd="0" presId="urn:microsoft.com/office/officeart/2009/3/layout/HorizontalOrganizationChart"/>
    <dgm:cxn modelId="{FA247595-D4FA-5047-AF27-29675F08165E}" type="presOf" srcId="{3FA44A42-E0AE-412C-8071-9A37D30DD567}" destId="{22C8BBC7-02FA-4EF0-899A-834C1FEE39E3}" srcOrd="0" destOrd="0" presId="urn:microsoft.com/office/officeart/2009/3/layout/HorizontalOrganizationChart"/>
    <dgm:cxn modelId="{BB96159C-713F-1A41-A1E3-948F1A9FD297}" type="presOf" srcId="{F05BBA42-D7AF-4BA0-8C3F-85B1FE28E48F}" destId="{18DB143D-9E27-4E02-AFA5-F665953CBC10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5EBDCAF-78E0-024C-8C32-C547DAA1E25A}" srcId="{9AC2E227-803C-4016-BF2C-9291B6CAA290}" destId="{A98E236E-3C0B-4845-80AF-652B45CFEE96}" srcOrd="4" destOrd="0" parTransId="{7A45670E-DA07-E940-83D3-40AD561460C3}" sibTransId="{3C01DB0C-2003-0F46-8939-CD5A93CAFF77}"/>
    <dgm:cxn modelId="{27F8BAC0-2230-A045-BDEB-2D3818C93087}" type="presOf" srcId="{A98E236E-3C0B-4845-80AF-652B45CFEE96}" destId="{8B9400FE-6F26-2A48-8ECB-33218128618A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CC6FDDCD-2280-5444-9324-77334CC9A7F1}" type="presOf" srcId="{57E64457-75B6-40DF-86BF-80888D7FBBC5}" destId="{72A5A8A1-C34D-4CC9-B014-4EDC4C60B5CB}" srcOrd="0" destOrd="0" presId="urn:microsoft.com/office/officeart/2009/3/layout/HorizontalOrganizationChart"/>
    <dgm:cxn modelId="{99CFCBD9-56CE-924D-B3A4-D94994F27CFD}" type="presOf" srcId="{82A2299D-D1C2-114F-8D1C-857262A92D78}" destId="{115F8EA3-417D-F742-A98B-49F1C57A6F6B}" srcOrd="1" destOrd="0" presId="urn:microsoft.com/office/officeart/2009/3/layout/HorizontalOrganizationChart"/>
    <dgm:cxn modelId="{D7E238E1-F91D-A34F-B610-A74D923E8319}" type="presOf" srcId="{82A2299D-D1C2-114F-8D1C-857262A92D78}" destId="{7368840E-7568-AB46-86AB-5522C2E78B18}" srcOrd="0" destOrd="0" presId="urn:microsoft.com/office/officeart/2009/3/layout/HorizontalOrganizationChart"/>
    <dgm:cxn modelId="{B311FDE1-46D2-0448-B7A3-33B15D3B72C3}" type="presOf" srcId="{87585F0D-6A81-F747-99EB-D14B33EBB618}" destId="{A73C4A40-2D47-BF42-9EF8-B3BEE9451F45}" srcOrd="0" destOrd="0" presId="urn:microsoft.com/office/officeart/2009/3/layout/HorizontalOrganizationChart"/>
    <dgm:cxn modelId="{F08C57ED-87E6-AF4D-ABB5-ED9DD0980C59}" type="presOf" srcId="{18A5DCF8-381A-9740-A1DC-D1A5033A3647}" destId="{B94BF64B-9716-424E-A851-42E8E7B2B9A7}" srcOrd="0" destOrd="0" presId="urn:microsoft.com/office/officeart/2009/3/layout/HorizontalOrganizationChart"/>
    <dgm:cxn modelId="{C46672ED-8208-4C4A-AAF0-15298FF1AB32}" type="presOf" srcId="{9AC2E227-803C-4016-BF2C-9291B6CAA290}" destId="{2A2AFDF2-2568-44F8-842C-3BFD70D9F2B1}" srcOrd="0" destOrd="0" presId="urn:microsoft.com/office/officeart/2009/3/layout/HorizontalOrganizationChart"/>
    <dgm:cxn modelId="{1DD33BFA-8D6B-EC4A-AC53-271D34F821FF}" type="presOf" srcId="{94866B4C-0863-F149-8367-A4423575F272}" destId="{2938411B-B7F5-0747-9954-7C21CD306EF4}" srcOrd="0" destOrd="0" presId="urn:microsoft.com/office/officeart/2009/3/layout/HorizontalOrganizationChart"/>
    <dgm:cxn modelId="{68A9DBFC-3A9C-6447-8722-CFB0B35BD73C}" type="presOf" srcId="{7638F483-EC40-4669-A117-0C6040B4A66B}" destId="{86A07B8D-FF15-4EFF-8681-05A46BF1E797}" srcOrd="0" destOrd="0" presId="urn:microsoft.com/office/officeart/2009/3/layout/HorizontalOrganizationChart"/>
    <dgm:cxn modelId="{36607CFE-23A0-F647-8981-FA51883136E6}" srcId="{9AC2E227-803C-4016-BF2C-9291B6CAA290}" destId="{82A2299D-D1C2-114F-8D1C-857262A92D78}" srcOrd="3" destOrd="0" parTransId="{94866B4C-0863-F149-8367-A4423575F272}" sibTransId="{38DE20A5-4242-3A4A-9AB4-C3506067F18E}"/>
    <dgm:cxn modelId="{6404E2FF-5E2F-D84A-8296-8709D4EF45B3}" type="presOf" srcId="{87585F0D-6A81-F747-99EB-D14B33EBB618}" destId="{BCDD8BD9-F9D2-4C44-AB56-5005F5FB7B08}" srcOrd="1" destOrd="0" presId="urn:microsoft.com/office/officeart/2009/3/layout/HorizontalOrganizationChart"/>
    <dgm:cxn modelId="{C1422BBD-2B15-2946-A44F-5631C60D98B4}" type="presParOf" srcId="{18DB143D-9E27-4E02-AFA5-F665953CBC10}" destId="{07E01157-B979-4F6B-B892-75DB2A2B8B0F}" srcOrd="0" destOrd="0" presId="urn:microsoft.com/office/officeart/2009/3/layout/HorizontalOrganizationChart"/>
    <dgm:cxn modelId="{FFE637D0-6F59-E647-8B63-AB5C297662D8}" type="presParOf" srcId="{07E01157-B979-4F6B-B892-75DB2A2B8B0F}" destId="{F686C23F-604E-4653-B2CB-27DBB6BED631}" srcOrd="0" destOrd="0" presId="urn:microsoft.com/office/officeart/2009/3/layout/HorizontalOrganizationChart"/>
    <dgm:cxn modelId="{72C5AF4B-7F9D-8C4E-ADF6-87903C546061}" type="presParOf" srcId="{F686C23F-604E-4653-B2CB-27DBB6BED631}" destId="{2A2AFDF2-2568-44F8-842C-3BFD70D9F2B1}" srcOrd="0" destOrd="0" presId="urn:microsoft.com/office/officeart/2009/3/layout/HorizontalOrganizationChart"/>
    <dgm:cxn modelId="{37E3A8A1-A6A7-354C-94C3-D17F0741EC43}" type="presParOf" srcId="{F686C23F-604E-4653-B2CB-27DBB6BED631}" destId="{9CD41DA5-A8A9-4189-B933-DCF665F7DF2D}" srcOrd="1" destOrd="0" presId="urn:microsoft.com/office/officeart/2009/3/layout/HorizontalOrganizationChart"/>
    <dgm:cxn modelId="{4CD050C5-5725-5C46-B5D8-4E42CC12F9D8}" type="presParOf" srcId="{07E01157-B979-4F6B-B892-75DB2A2B8B0F}" destId="{96876921-77F4-4E08-9148-E99125692808}" srcOrd="1" destOrd="0" presId="urn:microsoft.com/office/officeart/2009/3/layout/HorizontalOrganizationChart"/>
    <dgm:cxn modelId="{643DFDFC-AE52-5540-8CDD-19DE7EBA367D}" type="presParOf" srcId="{96876921-77F4-4E08-9148-E99125692808}" destId="{CD82D2C2-9EF5-4CA0-9CEE-9265A38A1F4A}" srcOrd="0" destOrd="0" presId="urn:microsoft.com/office/officeart/2009/3/layout/HorizontalOrganizationChart"/>
    <dgm:cxn modelId="{084CE6EF-6AD4-8444-B791-71A4BA8911DC}" type="presParOf" srcId="{96876921-77F4-4E08-9148-E99125692808}" destId="{9441C830-A66B-4AFB-9252-8069549D4F0A}" srcOrd="1" destOrd="0" presId="urn:microsoft.com/office/officeart/2009/3/layout/HorizontalOrganizationChart"/>
    <dgm:cxn modelId="{DE511B48-6F58-DF47-958C-323023FBC9EA}" type="presParOf" srcId="{9441C830-A66B-4AFB-9252-8069549D4F0A}" destId="{FEAC7974-4462-4948-9F19-4D53C38CC88A}" srcOrd="0" destOrd="0" presId="urn:microsoft.com/office/officeart/2009/3/layout/HorizontalOrganizationChart"/>
    <dgm:cxn modelId="{969CFFD6-A36E-8D4B-9C7B-535845F32681}" type="presParOf" srcId="{FEAC7974-4462-4948-9F19-4D53C38CC88A}" destId="{22C8BBC7-02FA-4EF0-899A-834C1FEE39E3}" srcOrd="0" destOrd="0" presId="urn:microsoft.com/office/officeart/2009/3/layout/HorizontalOrganizationChart"/>
    <dgm:cxn modelId="{48AD7A75-E174-5D4E-91CE-69A88EF0C683}" type="presParOf" srcId="{FEAC7974-4462-4948-9F19-4D53C38CC88A}" destId="{CBD704CC-8D6F-4C39-AFA6-3825EE74A965}" srcOrd="1" destOrd="0" presId="urn:microsoft.com/office/officeart/2009/3/layout/HorizontalOrganizationChart"/>
    <dgm:cxn modelId="{31E8FC5B-3437-6E48-A35B-75F5D49450DF}" type="presParOf" srcId="{9441C830-A66B-4AFB-9252-8069549D4F0A}" destId="{C4FE27A9-6818-468D-8F72-5DEAE64958BC}" srcOrd="1" destOrd="0" presId="urn:microsoft.com/office/officeart/2009/3/layout/HorizontalOrganizationChart"/>
    <dgm:cxn modelId="{47CA0EC7-ADCC-9F4E-82A2-9F234DF36072}" type="presParOf" srcId="{9441C830-A66B-4AFB-9252-8069549D4F0A}" destId="{B9E24DCA-DEF6-41DD-8228-40542DF88903}" srcOrd="2" destOrd="0" presId="urn:microsoft.com/office/officeart/2009/3/layout/HorizontalOrganizationChart"/>
    <dgm:cxn modelId="{F36E26B2-831A-0147-AFEB-A0EBE9FCB06C}" type="presParOf" srcId="{96876921-77F4-4E08-9148-E99125692808}" destId="{72A5A8A1-C34D-4CC9-B014-4EDC4C60B5CB}" srcOrd="2" destOrd="0" presId="urn:microsoft.com/office/officeart/2009/3/layout/HorizontalOrganizationChart"/>
    <dgm:cxn modelId="{F7010AE7-2840-B745-A8EF-6152C1F8E04A}" type="presParOf" srcId="{96876921-77F4-4E08-9148-E99125692808}" destId="{99464D45-2B22-432F-8F6C-3394CEC310A7}" srcOrd="3" destOrd="0" presId="urn:microsoft.com/office/officeart/2009/3/layout/HorizontalOrganizationChart"/>
    <dgm:cxn modelId="{AD6782C6-C208-894B-8B9A-F6D4E50040E9}" type="presParOf" srcId="{99464D45-2B22-432F-8F6C-3394CEC310A7}" destId="{7EEFA05D-0146-474D-BB41-35A44BBAC0EB}" srcOrd="0" destOrd="0" presId="urn:microsoft.com/office/officeart/2009/3/layout/HorizontalOrganizationChart"/>
    <dgm:cxn modelId="{9C869BFC-E3AE-4247-BFE0-15AD361667C3}" type="presParOf" srcId="{7EEFA05D-0146-474D-BB41-35A44BBAC0EB}" destId="{86A07B8D-FF15-4EFF-8681-05A46BF1E797}" srcOrd="0" destOrd="0" presId="urn:microsoft.com/office/officeart/2009/3/layout/HorizontalOrganizationChart"/>
    <dgm:cxn modelId="{56AAA29C-0FBC-8743-82A0-422777EB2267}" type="presParOf" srcId="{7EEFA05D-0146-474D-BB41-35A44BBAC0EB}" destId="{A4529214-DB2D-4B21-8831-F60F2A376559}" srcOrd="1" destOrd="0" presId="urn:microsoft.com/office/officeart/2009/3/layout/HorizontalOrganizationChart"/>
    <dgm:cxn modelId="{DEEFAAF2-D924-E34C-B8AA-5B82DBBAD2E1}" type="presParOf" srcId="{99464D45-2B22-432F-8F6C-3394CEC310A7}" destId="{4C9D6515-EA4F-4DBF-A8FE-0711C70136B1}" srcOrd="1" destOrd="0" presId="urn:microsoft.com/office/officeart/2009/3/layout/HorizontalOrganizationChart"/>
    <dgm:cxn modelId="{E1F4FE8C-69AC-6D45-AB8F-1D1864A55A7B}" type="presParOf" srcId="{99464D45-2B22-432F-8F6C-3394CEC310A7}" destId="{686779DB-34D3-4F60-84B6-A35826FF3C2A}" srcOrd="2" destOrd="0" presId="urn:microsoft.com/office/officeart/2009/3/layout/HorizontalOrganizationChart"/>
    <dgm:cxn modelId="{D8698B10-BCED-3C4D-A576-4210B1A7CF05}" type="presParOf" srcId="{96876921-77F4-4E08-9148-E99125692808}" destId="{B94BF64B-9716-424E-A851-42E8E7B2B9A7}" srcOrd="4" destOrd="0" presId="urn:microsoft.com/office/officeart/2009/3/layout/HorizontalOrganizationChart"/>
    <dgm:cxn modelId="{5750205D-B067-894D-AF33-84EF97C84056}" type="presParOf" srcId="{96876921-77F4-4E08-9148-E99125692808}" destId="{31E814C1-FFDD-BA48-BF9D-F3C8FF892503}" srcOrd="5" destOrd="0" presId="urn:microsoft.com/office/officeart/2009/3/layout/HorizontalOrganizationChart"/>
    <dgm:cxn modelId="{146D3171-DFA3-7748-9716-D7D0E255FC62}" type="presParOf" srcId="{31E814C1-FFDD-BA48-BF9D-F3C8FF892503}" destId="{1780440E-D92A-B040-A710-F8D875101E05}" srcOrd="0" destOrd="0" presId="urn:microsoft.com/office/officeart/2009/3/layout/HorizontalOrganizationChart"/>
    <dgm:cxn modelId="{109465D7-1236-D744-920C-2D1421957691}" type="presParOf" srcId="{1780440E-D92A-B040-A710-F8D875101E05}" destId="{A73C4A40-2D47-BF42-9EF8-B3BEE9451F45}" srcOrd="0" destOrd="0" presId="urn:microsoft.com/office/officeart/2009/3/layout/HorizontalOrganizationChart"/>
    <dgm:cxn modelId="{6F8109BD-E5CD-B849-86DA-A99AC466DADF}" type="presParOf" srcId="{1780440E-D92A-B040-A710-F8D875101E05}" destId="{BCDD8BD9-F9D2-4C44-AB56-5005F5FB7B08}" srcOrd="1" destOrd="0" presId="urn:microsoft.com/office/officeart/2009/3/layout/HorizontalOrganizationChart"/>
    <dgm:cxn modelId="{DFB0C4DA-054E-9D4C-80AF-1E3F048FBD5F}" type="presParOf" srcId="{31E814C1-FFDD-BA48-BF9D-F3C8FF892503}" destId="{B22D4294-1D49-E046-9CF9-7B480D0762E6}" srcOrd="1" destOrd="0" presId="urn:microsoft.com/office/officeart/2009/3/layout/HorizontalOrganizationChart"/>
    <dgm:cxn modelId="{804016E1-CCE8-BB48-9ED2-532C43AC919F}" type="presParOf" srcId="{31E814C1-FFDD-BA48-BF9D-F3C8FF892503}" destId="{E1D0C206-488D-6348-BEA7-1FE8B1679EF7}" srcOrd="2" destOrd="0" presId="urn:microsoft.com/office/officeart/2009/3/layout/HorizontalOrganizationChart"/>
    <dgm:cxn modelId="{B83B324C-9740-7642-9CA8-DD1446684350}" type="presParOf" srcId="{96876921-77F4-4E08-9148-E99125692808}" destId="{2938411B-B7F5-0747-9954-7C21CD306EF4}" srcOrd="6" destOrd="0" presId="urn:microsoft.com/office/officeart/2009/3/layout/HorizontalOrganizationChart"/>
    <dgm:cxn modelId="{9FCE7FF7-AF28-8B49-AB47-8805356980C2}" type="presParOf" srcId="{96876921-77F4-4E08-9148-E99125692808}" destId="{38B19AAB-0C45-7B47-B258-A706E823594A}" srcOrd="7" destOrd="0" presId="urn:microsoft.com/office/officeart/2009/3/layout/HorizontalOrganizationChart"/>
    <dgm:cxn modelId="{14242C0E-8302-EC47-9877-F5B66FFC8651}" type="presParOf" srcId="{38B19AAB-0C45-7B47-B258-A706E823594A}" destId="{C8066A73-F138-A94F-B15D-BA85728A7DD5}" srcOrd="0" destOrd="0" presId="urn:microsoft.com/office/officeart/2009/3/layout/HorizontalOrganizationChart"/>
    <dgm:cxn modelId="{759CBA63-F1C0-E447-9795-C891482C98BE}" type="presParOf" srcId="{C8066A73-F138-A94F-B15D-BA85728A7DD5}" destId="{7368840E-7568-AB46-86AB-5522C2E78B18}" srcOrd="0" destOrd="0" presId="urn:microsoft.com/office/officeart/2009/3/layout/HorizontalOrganizationChart"/>
    <dgm:cxn modelId="{E3FACA52-1404-3E49-B060-6BF066D8347A}" type="presParOf" srcId="{C8066A73-F138-A94F-B15D-BA85728A7DD5}" destId="{115F8EA3-417D-F742-A98B-49F1C57A6F6B}" srcOrd="1" destOrd="0" presId="urn:microsoft.com/office/officeart/2009/3/layout/HorizontalOrganizationChart"/>
    <dgm:cxn modelId="{C991F876-4ACA-5E43-A79F-47538408D841}" type="presParOf" srcId="{38B19AAB-0C45-7B47-B258-A706E823594A}" destId="{804F8513-E360-E941-89B3-80F405B35DEE}" srcOrd="1" destOrd="0" presId="urn:microsoft.com/office/officeart/2009/3/layout/HorizontalOrganizationChart"/>
    <dgm:cxn modelId="{384D9058-5A76-9F4A-B1C8-1566D872687C}" type="presParOf" srcId="{38B19AAB-0C45-7B47-B258-A706E823594A}" destId="{7AF1A68C-D35C-154C-B232-011E7249E6B2}" srcOrd="2" destOrd="0" presId="urn:microsoft.com/office/officeart/2009/3/layout/HorizontalOrganizationChart"/>
    <dgm:cxn modelId="{5F0E7A47-E1FF-1D43-BF4F-A7252D186EF3}" type="presParOf" srcId="{96876921-77F4-4E08-9148-E99125692808}" destId="{DBB6835F-57E4-3A4C-AD27-D3DE559BB53C}" srcOrd="8" destOrd="0" presId="urn:microsoft.com/office/officeart/2009/3/layout/HorizontalOrganizationChart"/>
    <dgm:cxn modelId="{F39AABAD-1036-994D-8730-03593D4D82C1}" type="presParOf" srcId="{96876921-77F4-4E08-9148-E99125692808}" destId="{8C6E95EF-4BD4-EF43-A077-08ADF4D176D1}" srcOrd="9" destOrd="0" presId="urn:microsoft.com/office/officeart/2009/3/layout/HorizontalOrganizationChart"/>
    <dgm:cxn modelId="{26C9446E-F049-8B4B-BAAF-22713AD4D23F}" type="presParOf" srcId="{8C6E95EF-4BD4-EF43-A077-08ADF4D176D1}" destId="{95F09504-0F49-4B42-8326-7AD884CCF79B}" srcOrd="0" destOrd="0" presId="urn:microsoft.com/office/officeart/2009/3/layout/HorizontalOrganizationChart"/>
    <dgm:cxn modelId="{632C7377-54F4-4B45-A46E-A215FE587230}" type="presParOf" srcId="{95F09504-0F49-4B42-8326-7AD884CCF79B}" destId="{8B9400FE-6F26-2A48-8ECB-33218128618A}" srcOrd="0" destOrd="0" presId="urn:microsoft.com/office/officeart/2009/3/layout/HorizontalOrganizationChart"/>
    <dgm:cxn modelId="{99E3F6CB-B078-F44A-9864-6B4189675E98}" type="presParOf" srcId="{95F09504-0F49-4B42-8326-7AD884CCF79B}" destId="{8CBC648F-0976-E949-9A3E-6A4F557685DD}" srcOrd="1" destOrd="0" presId="urn:microsoft.com/office/officeart/2009/3/layout/HorizontalOrganizationChart"/>
    <dgm:cxn modelId="{BF3D2756-9056-1047-8189-DCA1966B956E}" type="presParOf" srcId="{8C6E95EF-4BD4-EF43-A077-08ADF4D176D1}" destId="{A519FB1E-D9B2-5A4A-86E5-1B51ACE65420}" srcOrd="1" destOrd="0" presId="urn:microsoft.com/office/officeart/2009/3/layout/HorizontalOrganizationChart"/>
    <dgm:cxn modelId="{D472DF69-8BDE-3B47-903E-5A02A2D88E89}" type="presParOf" srcId="{8C6E95EF-4BD4-EF43-A077-08ADF4D176D1}" destId="{BCEFAF26-5A5C-954E-B0FC-A99784428C0D}" srcOrd="2" destOrd="0" presId="urn:microsoft.com/office/officeart/2009/3/layout/HorizontalOrganizationChart"/>
    <dgm:cxn modelId="{A0A56DF3-9828-8D41-8CA3-BBB09BE04FCE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/>
      <dgm:t>
        <a:bodyPr/>
        <a:lstStyle/>
        <a:p>
          <a:r>
            <a:rPr lang="zh-CN" altLang="en-US" sz="1100" b="1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3E88990F-E4C5-4D4E-8112-7CBD4D8983AD}" type="presOf" srcId="{57E64457-75B6-40DF-86BF-80888D7FBBC5}" destId="{72A5A8A1-C34D-4CC9-B014-4EDC4C60B5CB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38F1541A-B095-8846-87E0-AF4A26EF9D9C}" type="presOf" srcId="{7638F483-EC40-4669-A117-0C6040B4A66B}" destId="{86A07B8D-FF15-4EFF-8681-05A46BF1E797}" srcOrd="0" destOrd="0" presId="urn:microsoft.com/office/officeart/2009/3/layout/HorizontalOrganizationChart"/>
    <dgm:cxn modelId="{86C6F51C-3951-3F4B-8C9D-0D13E3EE6193}" type="presOf" srcId="{3FA44A42-E0AE-412C-8071-9A37D30DD567}" destId="{22C8BBC7-02FA-4EF0-899A-834C1FEE39E3}" srcOrd="0" destOrd="0" presId="urn:microsoft.com/office/officeart/2009/3/layout/HorizontalOrganizationChart"/>
    <dgm:cxn modelId="{25A9941D-44E1-F34A-A3CA-A778EEAD6AB7}" type="presOf" srcId="{031B4CFA-9D85-AC47-80D3-2983456575D1}" destId="{9778F88C-CB34-894F-843D-EBB43471D836}" srcOrd="1" destOrd="0" presId="urn:microsoft.com/office/officeart/2009/3/layout/HorizontalOrganizationChart"/>
    <dgm:cxn modelId="{99645727-8D54-4649-9B58-284755428029}" type="presOf" srcId="{F05BBA42-D7AF-4BA0-8C3F-85B1FE28E48F}" destId="{18DB143D-9E27-4E02-AFA5-F665953CBC10}" srcOrd="0" destOrd="0" presId="urn:microsoft.com/office/officeart/2009/3/layout/HorizontalOrganizationChart"/>
    <dgm:cxn modelId="{3E941F37-D297-2345-9593-8E97B49C341D}" type="presOf" srcId="{E2369F6E-DA59-4F6E-BD69-6CAA013A82BE}" destId="{CD82D2C2-9EF5-4CA0-9CEE-9265A38A1F4A}" srcOrd="0" destOrd="0" presId="urn:microsoft.com/office/officeart/2009/3/layout/HorizontalOrganizationChart"/>
    <dgm:cxn modelId="{AA195865-5AF8-CC49-A54F-14AE12DEFD6D}" type="presOf" srcId="{7638F483-EC40-4669-A117-0C6040B4A66B}" destId="{A4529214-DB2D-4B21-8831-F60F2A376559}" srcOrd="1" destOrd="0" presId="urn:microsoft.com/office/officeart/2009/3/layout/HorizontalOrganizationChart"/>
    <dgm:cxn modelId="{835CAB8D-1C9E-F644-AAE0-1A16B6406DC6}" type="presOf" srcId="{9AC2E227-803C-4016-BF2C-9291B6CAA290}" destId="{2A2AFDF2-2568-44F8-842C-3BFD70D9F2B1}" srcOrd="0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FDF133AB-1E6B-1447-AB5A-75592780EF7C}" type="presOf" srcId="{9AC2E227-803C-4016-BF2C-9291B6CAA290}" destId="{9CD41DA5-A8A9-4189-B933-DCF665F7DF2D}" srcOrd="1" destOrd="0" presId="urn:microsoft.com/office/officeart/2009/3/layout/HorizontalOrganizationChart"/>
    <dgm:cxn modelId="{D965A4B5-D6B0-5C42-85BB-BA550981BC75}" type="presOf" srcId="{3FA44A42-E0AE-412C-8071-9A37D30DD567}" destId="{CBD704CC-8D6F-4C39-AFA6-3825EE74A965}" srcOrd="1" destOrd="0" presId="urn:microsoft.com/office/officeart/2009/3/layout/HorizontalOrganizationChart"/>
    <dgm:cxn modelId="{0A4FC9B9-ABB5-6B4B-B16F-BABCD5D37AF0}" type="presOf" srcId="{8B7C5043-8160-C344-9298-88B60CB52799}" destId="{593E8D48-2475-F045-884B-CA4D7950FA09}" srcOrd="0" destOrd="0" presId="urn:microsoft.com/office/officeart/2009/3/layout/HorizontalOrganizationChart"/>
    <dgm:cxn modelId="{BB9A58BC-2BF6-8A47-A38E-A37842E649E4}" type="presOf" srcId="{031B4CFA-9D85-AC47-80D3-2983456575D1}" destId="{52886B92-20D9-4544-8247-BD34312EA731}" srcOrd="0" destOrd="0" presId="urn:microsoft.com/office/officeart/2009/3/layout/HorizontalOrganizationChart"/>
    <dgm:cxn modelId="{4BB2E09D-ABA8-1D4B-9478-C567B067AB0C}" type="presParOf" srcId="{18DB143D-9E27-4E02-AFA5-F665953CBC10}" destId="{07E01157-B979-4F6B-B892-75DB2A2B8B0F}" srcOrd="0" destOrd="0" presId="urn:microsoft.com/office/officeart/2009/3/layout/HorizontalOrganizationChart"/>
    <dgm:cxn modelId="{8E15E02F-3564-F545-BBA8-62B61FC7A7C3}" type="presParOf" srcId="{07E01157-B979-4F6B-B892-75DB2A2B8B0F}" destId="{F686C23F-604E-4653-B2CB-27DBB6BED631}" srcOrd="0" destOrd="0" presId="urn:microsoft.com/office/officeart/2009/3/layout/HorizontalOrganizationChart"/>
    <dgm:cxn modelId="{A4312C76-2EE9-4B43-AE33-F8E3A85DBB72}" type="presParOf" srcId="{F686C23F-604E-4653-B2CB-27DBB6BED631}" destId="{2A2AFDF2-2568-44F8-842C-3BFD70D9F2B1}" srcOrd="0" destOrd="0" presId="urn:microsoft.com/office/officeart/2009/3/layout/HorizontalOrganizationChart"/>
    <dgm:cxn modelId="{BBBAE6FB-70D0-F549-A045-A7102D91836D}" type="presParOf" srcId="{F686C23F-604E-4653-B2CB-27DBB6BED631}" destId="{9CD41DA5-A8A9-4189-B933-DCF665F7DF2D}" srcOrd="1" destOrd="0" presId="urn:microsoft.com/office/officeart/2009/3/layout/HorizontalOrganizationChart"/>
    <dgm:cxn modelId="{B90A4DFD-D4F1-3E4F-80B1-B4FA9C27A907}" type="presParOf" srcId="{07E01157-B979-4F6B-B892-75DB2A2B8B0F}" destId="{96876921-77F4-4E08-9148-E99125692808}" srcOrd="1" destOrd="0" presId="urn:microsoft.com/office/officeart/2009/3/layout/HorizontalOrganizationChart"/>
    <dgm:cxn modelId="{5D51A44F-8877-A34A-B445-BA480590DF4B}" type="presParOf" srcId="{96876921-77F4-4E08-9148-E99125692808}" destId="{CD82D2C2-9EF5-4CA0-9CEE-9265A38A1F4A}" srcOrd="0" destOrd="0" presId="urn:microsoft.com/office/officeart/2009/3/layout/HorizontalOrganizationChart"/>
    <dgm:cxn modelId="{EB14B27E-6E54-5A44-89DB-88748BBD6BEA}" type="presParOf" srcId="{96876921-77F4-4E08-9148-E99125692808}" destId="{9441C830-A66B-4AFB-9252-8069549D4F0A}" srcOrd="1" destOrd="0" presId="urn:microsoft.com/office/officeart/2009/3/layout/HorizontalOrganizationChart"/>
    <dgm:cxn modelId="{54B8D333-689D-604C-AE97-508F8D3726D5}" type="presParOf" srcId="{9441C830-A66B-4AFB-9252-8069549D4F0A}" destId="{FEAC7974-4462-4948-9F19-4D53C38CC88A}" srcOrd="0" destOrd="0" presId="urn:microsoft.com/office/officeart/2009/3/layout/HorizontalOrganizationChart"/>
    <dgm:cxn modelId="{979F0DE5-622C-544D-B070-5ECC9B077CBF}" type="presParOf" srcId="{FEAC7974-4462-4948-9F19-4D53C38CC88A}" destId="{22C8BBC7-02FA-4EF0-899A-834C1FEE39E3}" srcOrd="0" destOrd="0" presId="urn:microsoft.com/office/officeart/2009/3/layout/HorizontalOrganizationChart"/>
    <dgm:cxn modelId="{851FCE7F-9C76-4044-8FB4-7A32F70540F2}" type="presParOf" srcId="{FEAC7974-4462-4948-9F19-4D53C38CC88A}" destId="{CBD704CC-8D6F-4C39-AFA6-3825EE74A965}" srcOrd="1" destOrd="0" presId="urn:microsoft.com/office/officeart/2009/3/layout/HorizontalOrganizationChart"/>
    <dgm:cxn modelId="{BF9E94F6-C24A-4C46-A475-29EC983F2CC5}" type="presParOf" srcId="{9441C830-A66B-4AFB-9252-8069549D4F0A}" destId="{C4FE27A9-6818-468D-8F72-5DEAE64958BC}" srcOrd="1" destOrd="0" presId="urn:microsoft.com/office/officeart/2009/3/layout/HorizontalOrganizationChart"/>
    <dgm:cxn modelId="{9A8C21EC-9676-C445-83FC-821554C7FB2F}" type="presParOf" srcId="{9441C830-A66B-4AFB-9252-8069549D4F0A}" destId="{B9E24DCA-DEF6-41DD-8228-40542DF88903}" srcOrd="2" destOrd="0" presId="urn:microsoft.com/office/officeart/2009/3/layout/HorizontalOrganizationChart"/>
    <dgm:cxn modelId="{93BD1FB3-5A95-4F48-8CEE-4CC2D0104FEC}" type="presParOf" srcId="{96876921-77F4-4E08-9148-E99125692808}" destId="{72A5A8A1-C34D-4CC9-B014-4EDC4C60B5CB}" srcOrd="2" destOrd="0" presId="urn:microsoft.com/office/officeart/2009/3/layout/HorizontalOrganizationChart"/>
    <dgm:cxn modelId="{CF000719-99DF-7642-9F3B-86E9BD40EDBC}" type="presParOf" srcId="{96876921-77F4-4E08-9148-E99125692808}" destId="{99464D45-2B22-432F-8F6C-3394CEC310A7}" srcOrd="3" destOrd="0" presId="urn:microsoft.com/office/officeart/2009/3/layout/HorizontalOrganizationChart"/>
    <dgm:cxn modelId="{15500327-1277-F049-9601-DF3AFD692239}" type="presParOf" srcId="{99464D45-2B22-432F-8F6C-3394CEC310A7}" destId="{7EEFA05D-0146-474D-BB41-35A44BBAC0EB}" srcOrd="0" destOrd="0" presId="urn:microsoft.com/office/officeart/2009/3/layout/HorizontalOrganizationChart"/>
    <dgm:cxn modelId="{A9268E29-CB54-8E48-B152-5E9FD392188C}" type="presParOf" srcId="{7EEFA05D-0146-474D-BB41-35A44BBAC0EB}" destId="{86A07B8D-FF15-4EFF-8681-05A46BF1E797}" srcOrd="0" destOrd="0" presId="urn:microsoft.com/office/officeart/2009/3/layout/HorizontalOrganizationChart"/>
    <dgm:cxn modelId="{87409FFB-BA10-8A45-9A69-22F3C1258B0B}" type="presParOf" srcId="{7EEFA05D-0146-474D-BB41-35A44BBAC0EB}" destId="{A4529214-DB2D-4B21-8831-F60F2A376559}" srcOrd="1" destOrd="0" presId="urn:microsoft.com/office/officeart/2009/3/layout/HorizontalOrganizationChart"/>
    <dgm:cxn modelId="{41336CFD-0515-BD49-A2FF-9AE4B4BCFF17}" type="presParOf" srcId="{99464D45-2B22-432F-8F6C-3394CEC310A7}" destId="{4C9D6515-EA4F-4DBF-A8FE-0711C70136B1}" srcOrd="1" destOrd="0" presId="urn:microsoft.com/office/officeart/2009/3/layout/HorizontalOrganizationChart"/>
    <dgm:cxn modelId="{1318C69C-0CD4-1D49-8D4F-74710E5FD12C}" type="presParOf" srcId="{99464D45-2B22-432F-8F6C-3394CEC310A7}" destId="{686779DB-34D3-4F60-84B6-A35826FF3C2A}" srcOrd="2" destOrd="0" presId="urn:microsoft.com/office/officeart/2009/3/layout/HorizontalOrganizationChart"/>
    <dgm:cxn modelId="{0AA9C6B0-B05B-9E41-933F-2F0F8FDC6FEB}" type="presParOf" srcId="{96876921-77F4-4E08-9148-E99125692808}" destId="{593E8D48-2475-F045-884B-CA4D7950FA09}" srcOrd="4" destOrd="0" presId="urn:microsoft.com/office/officeart/2009/3/layout/HorizontalOrganizationChart"/>
    <dgm:cxn modelId="{CE526DD9-71BD-FE40-BFD7-819D46DF829C}" type="presParOf" srcId="{96876921-77F4-4E08-9148-E99125692808}" destId="{B16C96CB-15F8-CB46-B817-A0513E9219DD}" srcOrd="5" destOrd="0" presId="urn:microsoft.com/office/officeart/2009/3/layout/HorizontalOrganizationChart"/>
    <dgm:cxn modelId="{A1C3FD2E-3D1D-6041-B8E9-59D597EB070C}" type="presParOf" srcId="{B16C96CB-15F8-CB46-B817-A0513E9219DD}" destId="{26080EDD-3A45-6646-B520-D1E29B49C6E3}" srcOrd="0" destOrd="0" presId="urn:microsoft.com/office/officeart/2009/3/layout/HorizontalOrganizationChart"/>
    <dgm:cxn modelId="{C9F9456E-A86A-4142-916D-F5798E2FD722}" type="presParOf" srcId="{26080EDD-3A45-6646-B520-D1E29B49C6E3}" destId="{52886B92-20D9-4544-8247-BD34312EA731}" srcOrd="0" destOrd="0" presId="urn:microsoft.com/office/officeart/2009/3/layout/HorizontalOrganizationChart"/>
    <dgm:cxn modelId="{7A743692-A940-894D-8A66-DA25D13CF739}" type="presParOf" srcId="{26080EDD-3A45-6646-B520-D1E29B49C6E3}" destId="{9778F88C-CB34-894F-843D-EBB43471D836}" srcOrd="1" destOrd="0" presId="urn:microsoft.com/office/officeart/2009/3/layout/HorizontalOrganizationChart"/>
    <dgm:cxn modelId="{041C33C1-C0D7-C24C-8E87-19AB47B01900}" type="presParOf" srcId="{B16C96CB-15F8-CB46-B817-A0513E9219DD}" destId="{2F02E3C9-D0AE-3048-B9E6-149419685625}" srcOrd="1" destOrd="0" presId="urn:microsoft.com/office/officeart/2009/3/layout/HorizontalOrganizationChart"/>
    <dgm:cxn modelId="{70E7B274-7AB2-5C47-898D-0B623A6AD090}" type="presParOf" srcId="{B16C96CB-15F8-CB46-B817-A0513E9219DD}" destId="{23371CBF-24C2-7A46-A9F7-833CC5BD3666}" srcOrd="2" destOrd="0" presId="urn:microsoft.com/office/officeart/2009/3/layout/HorizontalOrganizationChart"/>
    <dgm:cxn modelId="{45796D16-81F4-3948-9FCA-7ABF656ABB25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/>
      <dgm:t>
        <a:bodyPr/>
        <a:lstStyle/>
        <a:p>
          <a:r>
            <a:rPr lang="zh-CN" altLang="en-US" sz="1100" b="1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70AD4D07-E6D9-1548-9BE2-AD5C2A33AD8A}" type="presOf" srcId="{7638F483-EC40-4669-A117-0C6040B4A66B}" destId="{86A07B8D-FF15-4EFF-8681-05A46BF1E797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1ED5D71C-006D-F54D-AB51-1F5573104945}" type="presOf" srcId="{8B7C5043-8160-C344-9298-88B60CB52799}" destId="{593E8D48-2475-F045-884B-CA4D7950FA09}" srcOrd="0" destOrd="0" presId="urn:microsoft.com/office/officeart/2009/3/layout/HorizontalOrganizationChart"/>
    <dgm:cxn modelId="{857C551F-5467-2B4D-BD2D-720D768FFD29}" type="presOf" srcId="{9AC2E227-803C-4016-BF2C-9291B6CAA290}" destId="{9CD41DA5-A8A9-4189-B933-DCF665F7DF2D}" srcOrd="1" destOrd="0" presId="urn:microsoft.com/office/officeart/2009/3/layout/HorizontalOrganizationChart"/>
    <dgm:cxn modelId="{9B263442-1053-0448-862D-E11D5E46F955}" type="presOf" srcId="{F05BBA42-D7AF-4BA0-8C3F-85B1FE28E48F}" destId="{18DB143D-9E27-4E02-AFA5-F665953CBC10}" srcOrd="0" destOrd="0" presId="urn:microsoft.com/office/officeart/2009/3/layout/HorizontalOrganizationChart"/>
    <dgm:cxn modelId="{7D7DF059-115B-4F40-A979-DC1B2011686B}" type="presOf" srcId="{9AC2E227-803C-4016-BF2C-9291B6CAA290}" destId="{2A2AFDF2-2568-44F8-842C-3BFD70D9F2B1}" srcOrd="0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35ADC8B3-166A-4D49-8397-8835AA352840}" type="presOf" srcId="{3FA44A42-E0AE-412C-8071-9A37D30DD567}" destId="{CBD704CC-8D6F-4C39-AFA6-3825EE74A965}" srcOrd="1" destOrd="0" presId="urn:microsoft.com/office/officeart/2009/3/layout/HorizontalOrganizationChart"/>
    <dgm:cxn modelId="{54A096BA-42B7-2B4C-ACFE-9F05D650ED43}" type="presOf" srcId="{031B4CFA-9D85-AC47-80D3-2983456575D1}" destId="{52886B92-20D9-4544-8247-BD34312EA731}" srcOrd="0" destOrd="0" presId="urn:microsoft.com/office/officeart/2009/3/layout/HorizontalOrganizationChart"/>
    <dgm:cxn modelId="{6BB60ABD-4AF9-CD44-9B1B-785C771AC33C}" type="presOf" srcId="{E2369F6E-DA59-4F6E-BD69-6CAA013A82BE}" destId="{CD82D2C2-9EF5-4CA0-9CEE-9265A38A1F4A}" srcOrd="0" destOrd="0" presId="urn:microsoft.com/office/officeart/2009/3/layout/HorizontalOrganizationChart"/>
    <dgm:cxn modelId="{E921C3CC-58C1-134B-9E9E-18E2F25E6A28}" type="presOf" srcId="{3FA44A42-E0AE-412C-8071-9A37D30DD567}" destId="{22C8BBC7-02FA-4EF0-899A-834C1FEE39E3}" srcOrd="0" destOrd="0" presId="urn:microsoft.com/office/officeart/2009/3/layout/HorizontalOrganizationChart"/>
    <dgm:cxn modelId="{44450AD4-6277-1944-9909-820A35CD66E5}" type="presOf" srcId="{7638F483-EC40-4669-A117-0C6040B4A66B}" destId="{A4529214-DB2D-4B21-8831-F60F2A376559}" srcOrd="1" destOrd="0" presId="urn:microsoft.com/office/officeart/2009/3/layout/HorizontalOrganizationChart"/>
    <dgm:cxn modelId="{EAF05EDA-16D5-6943-A492-362E87D971FA}" type="presOf" srcId="{57E64457-75B6-40DF-86BF-80888D7FBBC5}" destId="{72A5A8A1-C34D-4CC9-B014-4EDC4C60B5CB}" srcOrd="0" destOrd="0" presId="urn:microsoft.com/office/officeart/2009/3/layout/HorizontalOrganizationChart"/>
    <dgm:cxn modelId="{695E16EA-D73F-2146-8C07-EFD741709B0B}" type="presOf" srcId="{031B4CFA-9D85-AC47-80D3-2983456575D1}" destId="{9778F88C-CB34-894F-843D-EBB43471D836}" srcOrd="1" destOrd="0" presId="urn:microsoft.com/office/officeart/2009/3/layout/HorizontalOrganizationChart"/>
    <dgm:cxn modelId="{47DD51C8-343D-6241-B6AA-04E24F0AFDD3}" type="presParOf" srcId="{18DB143D-9E27-4E02-AFA5-F665953CBC10}" destId="{07E01157-B979-4F6B-B892-75DB2A2B8B0F}" srcOrd="0" destOrd="0" presId="urn:microsoft.com/office/officeart/2009/3/layout/HorizontalOrganizationChart"/>
    <dgm:cxn modelId="{1D821352-242A-9943-B750-2FA26D3A2E73}" type="presParOf" srcId="{07E01157-B979-4F6B-B892-75DB2A2B8B0F}" destId="{F686C23F-604E-4653-B2CB-27DBB6BED631}" srcOrd="0" destOrd="0" presId="urn:microsoft.com/office/officeart/2009/3/layout/HorizontalOrganizationChart"/>
    <dgm:cxn modelId="{D979371D-F7EC-7B40-809E-7DDA2863DF81}" type="presParOf" srcId="{F686C23F-604E-4653-B2CB-27DBB6BED631}" destId="{2A2AFDF2-2568-44F8-842C-3BFD70D9F2B1}" srcOrd="0" destOrd="0" presId="urn:microsoft.com/office/officeart/2009/3/layout/HorizontalOrganizationChart"/>
    <dgm:cxn modelId="{E2393099-8CCD-584D-9D43-B1A4CEB577E3}" type="presParOf" srcId="{F686C23F-604E-4653-B2CB-27DBB6BED631}" destId="{9CD41DA5-A8A9-4189-B933-DCF665F7DF2D}" srcOrd="1" destOrd="0" presId="urn:microsoft.com/office/officeart/2009/3/layout/HorizontalOrganizationChart"/>
    <dgm:cxn modelId="{ABA9833E-16A9-694F-B99B-D029DEA2B08D}" type="presParOf" srcId="{07E01157-B979-4F6B-B892-75DB2A2B8B0F}" destId="{96876921-77F4-4E08-9148-E99125692808}" srcOrd="1" destOrd="0" presId="urn:microsoft.com/office/officeart/2009/3/layout/HorizontalOrganizationChart"/>
    <dgm:cxn modelId="{8A209742-27FF-EC4B-8075-D5D3D66A1D2D}" type="presParOf" srcId="{96876921-77F4-4E08-9148-E99125692808}" destId="{CD82D2C2-9EF5-4CA0-9CEE-9265A38A1F4A}" srcOrd="0" destOrd="0" presId="urn:microsoft.com/office/officeart/2009/3/layout/HorizontalOrganizationChart"/>
    <dgm:cxn modelId="{B0B25283-FA40-CC48-B417-00A79BFEB4D1}" type="presParOf" srcId="{96876921-77F4-4E08-9148-E99125692808}" destId="{9441C830-A66B-4AFB-9252-8069549D4F0A}" srcOrd="1" destOrd="0" presId="urn:microsoft.com/office/officeart/2009/3/layout/HorizontalOrganizationChart"/>
    <dgm:cxn modelId="{603ED236-B449-7845-A61C-0F038DB3E58A}" type="presParOf" srcId="{9441C830-A66B-4AFB-9252-8069549D4F0A}" destId="{FEAC7974-4462-4948-9F19-4D53C38CC88A}" srcOrd="0" destOrd="0" presId="urn:microsoft.com/office/officeart/2009/3/layout/HorizontalOrganizationChart"/>
    <dgm:cxn modelId="{D27BC620-830D-D647-A68B-88CE0976E3CE}" type="presParOf" srcId="{FEAC7974-4462-4948-9F19-4D53C38CC88A}" destId="{22C8BBC7-02FA-4EF0-899A-834C1FEE39E3}" srcOrd="0" destOrd="0" presId="urn:microsoft.com/office/officeart/2009/3/layout/HorizontalOrganizationChart"/>
    <dgm:cxn modelId="{93F2227C-B05C-B04A-A209-1E143E51F535}" type="presParOf" srcId="{FEAC7974-4462-4948-9F19-4D53C38CC88A}" destId="{CBD704CC-8D6F-4C39-AFA6-3825EE74A965}" srcOrd="1" destOrd="0" presId="urn:microsoft.com/office/officeart/2009/3/layout/HorizontalOrganizationChart"/>
    <dgm:cxn modelId="{D35D77E1-5AE4-C648-AA2A-9070768DEAD5}" type="presParOf" srcId="{9441C830-A66B-4AFB-9252-8069549D4F0A}" destId="{C4FE27A9-6818-468D-8F72-5DEAE64958BC}" srcOrd="1" destOrd="0" presId="urn:microsoft.com/office/officeart/2009/3/layout/HorizontalOrganizationChart"/>
    <dgm:cxn modelId="{FDBA0A8C-0878-1C4C-94D7-9939143BCA81}" type="presParOf" srcId="{9441C830-A66B-4AFB-9252-8069549D4F0A}" destId="{B9E24DCA-DEF6-41DD-8228-40542DF88903}" srcOrd="2" destOrd="0" presId="urn:microsoft.com/office/officeart/2009/3/layout/HorizontalOrganizationChart"/>
    <dgm:cxn modelId="{78D276B7-3D30-7943-A10C-4081EF8203EE}" type="presParOf" srcId="{96876921-77F4-4E08-9148-E99125692808}" destId="{72A5A8A1-C34D-4CC9-B014-4EDC4C60B5CB}" srcOrd="2" destOrd="0" presId="urn:microsoft.com/office/officeart/2009/3/layout/HorizontalOrganizationChart"/>
    <dgm:cxn modelId="{014722E3-1E22-1B4C-A91F-BE2E34C8C8AF}" type="presParOf" srcId="{96876921-77F4-4E08-9148-E99125692808}" destId="{99464D45-2B22-432F-8F6C-3394CEC310A7}" srcOrd="3" destOrd="0" presId="urn:microsoft.com/office/officeart/2009/3/layout/HorizontalOrganizationChart"/>
    <dgm:cxn modelId="{DBBA910C-F0C6-1246-9E2F-218227B21C44}" type="presParOf" srcId="{99464D45-2B22-432F-8F6C-3394CEC310A7}" destId="{7EEFA05D-0146-474D-BB41-35A44BBAC0EB}" srcOrd="0" destOrd="0" presId="urn:microsoft.com/office/officeart/2009/3/layout/HorizontalOrganizationChart"/>
    <dgm:cxn modelId="{4DD60D51-FC55-794E-B024-2217B6F699B5}" type="presParOf" srcId="{7EEFA05D-0146-474D-BB41-35A44BBAC0EB}" destId="{86A07B8D-FF15-4EFF-8681-05A46BF1E797}" srcOrd="0" destOrd="0" presId="urn:microsoft.com/office/officeart/2009/3/layout/HorizontalOrganizationChart"/>
    <dgm:cxn modelId="{A76FF6C5-E2BD-194C-BF4C-37E248A51C24}" type="presParOf" srcId="{7EEFA05D-0146-474D-BB41-35A44BBAC0EB}" destId="{A4529214-DB2D-4B21-8831-F60F2A376559}" srcOrd="1" destOrd="0" presId="urn:microsoft.com/office/officeart/2009/3/layout/HorizontalOrganizationChart"/>
    <dgm:cxn modelId="{AA409EDB-D4AA-CF49-A52A-86DDCE62335B}" type="presParOf" srcId="{99464D45-2B22-432F-8F6C-3394CEC310A7}" destId="{4C9D6515-EA4F-4DBF-A8FE-0711C70136B1}" srcOrd="1" destOrd="0" presId="urn:microsoft.com/office/officeart/2009/3/layout/HorizontalOrganizationChart"/>
    <dgm:cxn modelId="{D1DC96C5-617E-FF44-B095-F9F2DC7AF1F3}" type="presParOf" srcId="{99464D45-2B22-432F-8F6C-3394CEC310A7}" destId="{686779DB-34D3-4F60-84B6-A35826FF3C2A}" srcOrd="2" destOrd="0" presId="urn:microsoft.com/office/officeart/2009/3/layout/HorizontalOrganizationChart"/>
    <dgm:cxn modelId="{4A0195F8-6C7A-814D-A800-189D56155A20}" type="presParOf" srcId="{96876921-77F4-4E08-9148-E99125692808}" destId="{593E8D48-2475-F045-884B-CA4D7950FA09}" srcOrd="4" destOrd="0" presId="urn:microsoft.com/office/officeart/2009/3/layout/HorizontalOrganizationChart"/>
    <dgm:cxn modelId="{BD7B2F4D-298F-1C42-B17D-F5EA646703B0}" type="presParOf" srcId="{96876921-77F4-4E08-9148-E99125692808}" destId="{B16C96CB-15F8-CB46-B817-A0513E9219DD}" srcOrd="5" destOrd="0" presId="urn:microsoft.com/office/officeart/2009/3/layout/HorizontalOrganizationChart"/>
    <dgm:cxn modelId="{72BD005B-2065-E54A-8ED5-F40474747D33}" type="presParOf" srcId="{B16C96CB-15F8-CB46-B817-A0513E9219DD}" destId="{26080EDD-3A45-6646-B520-D1E29B49C6E3}" srcOrd="0" destOrd="0" presId="urn:microsoft.com/office/officeart/2009/3/layout/HorizontalOrganizationChart"/>
    <dgm:cxn modelId="{2DFA47AA-AB96-074E-8A5B-D3340E9D3D66}" type="presParOf" srcId="{26080EDD-3A45-6646-B520-D1E29B49C6E3}" destId="{52886B92-20D9-4544-8247-BD34312EA731}" srcOrd="0" destOrd="0" presId="urn:microsoft.com/office/officeart/2009/3/layout/HorizontalOrganizationChart"/>
    <dgm:cxn modelId="{E8A81012-E4E5-5847-9001-3EC7A632CD9A}" type="presParOf" srcId="{26080EDD-3A45-6646-B520-D1E29B49C6E3}" destId="{9778F88C-CB34-894F-843D-EBB43471D836}" srcOrd="1" destOrd="0" presId="urn:microsoft.com/office/officeart/2009/3/layout/HorizontalOrganizationChart"/>
    <dgm:cxn modelId="{35D05E79-2A58-5046-BBAB-329C118550CD}" type="presParOf" srcId="{B16C96CB-15F8-CB46-B817-A0513E9219DD}" destId="{2F02E3C9-D0AE-3048-B9E6-149419685625}" srcOrd="1" destOrd="0" presId="urn:microsoft.com/office/officeart/2009/3/layout/HorizontalOrganizationChart"/>
    <dgm:cxn modelId="{E1A64DF6-E8BA-3A40-8504-285067E38021}" type="presParOf" srcId="{B16C96CB-15F8-CB46-B817-A0513E9219DD}" destId="{23371CBF-24C2-7A46-A9F7-833CC5BD3666}" srcOrd="2" destOrd="0" presId="urn:microsoft.com/office/officeart/2009/3/layout/HorizontalOrganizationChart"/>
    <dgm:cxn modelId="{EA892009-4AA4-404B-BB12-B8807458AB0E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/>
      <dgm:t>
        <a:bodyPr/>
        <a:lstStyle/>
        <a:p>
          <a:r>
            <a:rPr lang="zh-CN" altLang="en-US" sz="1100" b="1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89FF2209-CE28-B742-93AF-A616596B7708}" type="presOf" srcId="{031B4CFA-9D85-AC47-80D3-2983456575D1}" destId="{9778F88C-CB34-894F-843D-EBB43471D836}" srcOrd="1" destOrd="0" presId="urn:microsoft.com/office/officeart/2009/3/layout/HorizontalOrganizationChart"/>
    <dgm:cxn modelId="{82CE5713-BAF7-A94A-BE62-87BE3BDD0A7E}" type="presOf" srcId="{8B7C5043-8160-C344-9298-88B60CB52799}" destId="{593E8D48-2475-F045-884B-CA4D7950FA09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B6B0864F-23F9-E141-81B7-A606478B3399}" type="presOf" srcId="{3FA44A42-E0AE-412C-8071-9A37D30DD567}" destId="{22C8BBC7-02FA-4EF0-899A-834C1FEE39E3}" srcOrd="0" destOrd="0" presId="urn:microsoft.com/office/officeart/2009/3/layout/HorizontalOrganizationChart"/>
    <dgm:cxn modelId="{E031095C-E19A-3C42-9D0A-69353D2035C5}" type="presOf" srcId="{E2369F6E-DA59-4F6E-BD69-6CAA013A82BE}" destId="{CD82D2C2-9EF5-4CA0-9CEE-9265A38A1F4A}" srcOrd="0" destOrd="0" presId="urn:microsoft.com/office/officeart/2009/3/layout/HorizontalOrganizationChart"/>
    <dgm:cxn modelId="{63C7A47B-D644-F342-A8F8-D93559969B32}" type="presOf" srcId="{9AC2E227-803C-4016-BF2C-9291B6CAA290}" destId="{2A2AFDF2-2568-44F8-842C-3BFD70D9F2B1}" srcOrd="0" destOrd="0" presId="urn:microsoft.com/office/officeart/2009/3/layout/HorizontalOrganizationChart"/>
    <dgm:cxn modelId="{0221E683-6570-D347-AB94-F77339C29132}" type="presOf" srcId="{F05BBA42-D7AF-4BA0-8C3F-85B1FE28E48F}" destId="{18DB143D-9E27-4E02-AFA5-F665953CBC10}" srcOrd="0" destOrd="0" presId="urn:microsoft.com/office/officeart/2009/3/layout/HorizontalOrganizationChart"/>
    <dgm:cxn modelId="{ADDE6D8D-F0F0-ED41-A051-DB670E2E9856}" type="presOf" srcId="{57E64457-75B6-40DF-86BF-80888D7FBBC5}" destId="{72A5A8A1-C34D-4CC9-B014-4EDC4C60B5CB}" srcOrd="0" destOrd="0" presId="urn:microsoft.com/office/officeart/2009/3/layout/HorizontalOrganizationChart"/>
    <dgm:cxn modelId="{4C6E6294-112E-8F46-BA8D-C5C231E24B24}" type="presOf" srcId="{9AC2E227-803C-4016-BF2C-9291B6CAA290}" destId="{9CD41DA5-A8A9-4189-B933-DCF665F7DF2D}" srcOrd="1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94E0E7B5-497B-E94E-BE6B-DCBABB9ACF68}" type="presOf" srcId="{7638F483-EC40-4669-A117-0C6040B4A66B}" destId="{A4529214-DB2D-4B21-8831-F60F2A376559}" srcOrd="1" destOrd="0" presId="urn:microsoft.com/office/officeart/2009/3/layout/HorizontalOrganizationChart"/>
    <dgm:cxn modelId="{992AA0D1-1289-5B42-B010-74A3907CDA4F}" type="presOf" srcId="{031B4CFA-9D85-AC47-80D3-2983456575D1}" destId="{52886B92-20D9-4544-8247-BD34312EA731}" srcOrd="0" destOrd="0" presId="urn:microsoft.com/office/officeart/2009/3/layout/HorizontalOrganizationChart"/>
    <dgm:cxn modelId="{A1C8E1E9-AED3-B94C-8E97-E5B9ECA67DD8}" type="presOf" srcId="{3FA44A42-E0AE-412C-8071-9A37D30DD567}" destId="{CBD704CC-8D6F-4C39-AFA6-3825EE74A965}" srcOrd="1" destOrd="0" presId="urn:microsoft.com/office/officeart/2009/3/layout/HorizontalOrganizationChart"/>
    <dgm:cxn modelId="{5A4A64FF-6BE8-F74C-A766-6C892CB572AE}" type="presOf" srcId="{7638F483-EC40-4669-A117-0C6040B4A66B}" destId="{86A07B8D-FF15-4EFF-8681-05A46BF1E797}" srcOrd="0" destOrd="0" presId="urn:microsoft.com/office/officeart/2009/3/layout/HorizontalOrganizationChart"/>
    <dgm:cxn modelId="{F7748EF0-9CA5-BA43-ABBE-19F425344A4C}" type="presParOf" srcId="{18DB143D-9E27-4E02-AFA5-F665953CBC10}" destId="{07E01157-B979-4F6B-B892-75DB2A2B8B0F}" srcOrd="0" destOrd="0" presId="urn:microsoft.com/office/officeart/2009/3/layout/HorizontalOrganizationChart"/>
    <dgm:cxn modelId="{0F3DEAFC-0E11-1B4B-9D76-84C5D7354EEE}" type="presParOf" srcId="{07E01157-B979-4F6B-B892-75DB2A2B8B0F}" destId="{F686C23F-604E-4653-B2CB-27DBB6BED631}" srcOrd="0" destOrd="0" presId="urn:microsoft.com/office/officeart/2009/3/layout/HorizontalOrganizationChart"/>
    <dgm:cxn modelId="{1750DE70-1F2C-0342-9222-40A71D46F6F6}" type="presParOf" srcId="{F686C23F-604E-4653-B2CB-27DBB6BED631}" destId="{2A2AFDF2-2568-44F8-842C-3BFD70D9F2B1}" srcOrd="0" destOrd="0" presId="urn:microsoft.com/office/officeart/2009/3/layout/HorizontalOrganizationChart"/>
    <dgm:cxn modelId="{418C31C3-C551-0849-8AA1-BB1C7548D9D1}" type="presParOf" srcId="{F686C23F-604E-4653-B2CB-27DBB6BED631}" destId="{9CD41DA5-A8A9-4189-B933-DCF665F7DF2D}" srcOrd="1" destOrd="0" presId="urn:microsoft.com/office/officeart/2009/3/layout/HorizontalOrganizationChart"/>
    <dgm:cxn modelId="{6CFF0BE6-B17B-CB46-93B7-69232CBB3C07}" type="presParOf" srcId="{07E01157-B979-4F6B-B892-75DB2A2B8B0F}" destId="{96876921-77F4-4E08-9148-E99125692808}" srcOrd="1" destOrd="0" presId="urn:microsoft.com/office/officeart/2009/3/layout/HorizontalOrganizationChart"/>
    <dgm:cxn modelId="{3C4A82F0-5F02-8A46-9222-A449BF943147}" type="presParOf" srcId="{96876921-77F4-4E08-9148-E99125692808}" destId="{CD82D2C2-9EF5-4CA0-9CEE-9265A38A1F4A}" srcOrd="0" destOrd="0" presId="urn:microsoft.com/office/officeart/2009/3/layout/HorizontalOrganizationChart"/>
    <dgm:cxn modelId="{FD599151-6849-2241-BB72-0FD07A6C35DB}" type="presParOf" srcId="{96876921-77F4-4E08-9148-E99125692808}" destId="{9441C830-A66B-4AFB-9252-8069549D4F0A}" srcOrd="1" destOrd="0" presId="urn:microsoft.com/office/officeart/2009/3/layout/HorizontalOrganizationChart"/>
    <dgm:cxn modelId="{631F5046-7C2D-1042-9AB0-3ADDAA2F59FC}" type="presParOf" srcId="{9441C830-A66B-4AFB-9252-8069549D4F0A}" destId="{FEAC7974-4462-4948-9F19-4D53C38CC88A}" srcOrd="0" destOrd="0" presId="urn:microsoft.com/office/officeart/2009/3/layout/HorizontalOrganizationChart"/>
    <dgm:cxn modelId="{9C65B115-19D8-C546-9006-3BFD13310059}" type="presParOf" srcId="{FEAC7974-4462-4948-9F19-4D53C38CC88A}" destId="{22C8BBC7-02FA-4EF0-899A-834C1FEE39E3}" srcOrd="0" destOrd="0" presId="urn:microsoft.com/office/officeart/2009/3/layout/HorizontalOrganizationChart"/>
    <dgm:cxn modelId="{2BEB1532-7CAC-5D48-B888-6F6991217FB5}" type="presParOf" srcId="{FEAC7974-4462-4948-9F19-4D53C38CC88A}" destId="{CBD704CC-8D6F-4C39-AFA6-3825EE74A965}" srcOrd="1" destOrd="0" presId="urn:microsoft.com/office/officeart/2009/3/layout/HorizontalOrganizationChart"/>
    <dgm:cxn modelId="{6E251C9D-08D4-F144-9930-83AC4350CBF4}" type="presParOf" srcId="{9441C830-A66B-4AFB-9252-8069549D4F0A}" destId="{C4FE27A9-6818-468D-8F72-5DEAE64958BC}" srcOrd="1" destOrd="0" presId="urn:microsoft.com/office/officeart/2009/3/layout/HorizontalOrganizationChart"/>
    <dgm:cxn modelId="{6E6D31F4-8452-7D49-A016-34231370A2F3}" type="presParOf" srcId="{9441C830-A66B-4AFB-9252-8069549D4F0A}" destId="{B9E24DCA-DEF6-41DD-8228-40542DF88903}" srcOrd="2" destOrd="0" presId="urn:microsoft.com/office/officeart/2009/3/layout/HorizontalOrganizationChart"/>
    <dgm:cxn modelId="{321C4028-8A2B-0440-8AC7-3F9872946074}" type="presParOf" srcId="{96876921-77F4-4E08-9148-E99125692808}" destId="{72A5A8A1-C34D-4CC9-B014-4EDC4C60B5CB}" srcOrd="2" destOrd="0" presId="urn:microsoft.com/office/officeart/2009/3/layout/HorizontalOrganizationChart"/>
    <dgm:cxn modelId="{4DFC1136-A48D-8643-9312-6CC4D1148A2D}" type="presParOf" srcId="{96876921-77F4-4E08-9148-E99125692808}" destId="{99464D45-2B22-432F-8F6C-3394CEC310A7}" srcOrd="3" destOrd="0" presId="urn:microsoft.com/office/officeart/2009/3/layout/HorizontalOrganizationChart"/>
    <dgm:cxn modelId="{54817035-C5BE-7A43-B74D-908A4F1D56E7}" type="presParOf" srcId="{99464D45-2B22-432F-8F6C-3394CEC310A7}" destId="{7EEFA05D-0146-474D-BB41-35A44BBAC0EB}" srcOrd="0" destOrd="0" presId="urn:microsoft.com/office/officeart/2009/3/layout/HorizontalOrganizationChart"/>
    <dgm:cxn modelId="{49BDF49F-A796-DD4D-A82A-454C418B4B3A}" type="presParOf" srcId="{7EEFA05D-0146-474D-BB41-35A44BBAC0EB}" destId="{86A07B8D-FF15-4EFF-8681-05A46BF1E797}" srcOrd="0" destOrd="0" presId="urn:microsoft.com/office/officeart/2009/3/layout/HorizontalOrganizationChart"/>
    <dgm:cxn modelId="{9FF9948D-D1E7-6441-BF19-EF34A6888A9F}" type="presParOf" srcId="{7EEFA05D-0146-474D-BB41-35A44BBAC0EB}" destId="{A4529214-DB2D-4B21-8831-F60F2A376559}" srcOrd="1" destOrd="0" presId="urn:microsoft.com/office/officeart/2009/3/layout/HorizontalOrganizationChart"/>
    <dgm:cxn modelId="{F4878409-A3B5-1F47-A5AD-8A5295A0F16C}" type="presParOf" srcId="{99464D45-2B22-432F-8F6C-3394CEC310A7}" destId="{4C9D6515-EA4F-4DBF-A8FE-0711C70136B1}" srcOrd="1" destOrd="0" presId="urn:microsoft.com/office/officeart/2009/3/layout/HorizontalOrganizationChart"/>
    <dgm:cxn modelId="{69A90C58-6AA8-694F-A66B-0D263F683382}" type="presParOf" srcId="{99464D45-2B22-432F-8F6C-3394CEC310A7}" destId="{686779DB-34D3-4F60-84B6-A35826FF3C2A}" srcOrd="2" destOrd="0" presId="urn:microsoft.com/office/officeart/2009/3/layout/HorizontalOrganizationChart"/>
    <dgm:cxn modelId="{C6844A98-F683-E443-9349-1921A042832D}" type="presParOf" srcId="{96876921-77F4-4E08-9148-E99125692808}" destId="{593E8D48-2475-F045-884B-CA4D7950FA09}" srcOrd="4" destOrd="0" presId="urn:microsoft.com/office/officeart/2009/3/layout/HorizontalOrganizationChart"/>
    <dgm:cxn modelId="{C1AF4C4C-D3E5-8E42-8DC9-2D8017E41DFF}" type="presParOf" srcId="{96876921-77F4-4E08-9148-E99125692808}" destId="{B16C96CB-15F8-CB46-B817-A0513E9219DD}" srcOrd="5" destOrd="0" presId="urn:microsoft.com/office/officeart/2009/3/layout/HorizontalOrganizationChart"/>
    <dgm:cxn modelId="{8AA67EE9-2F54-664C-9D39-A96A6647E174}" type="presParOf" srcId="{B16C96CB-15F8-CB46-B817-A0513E9219DD}" destId="{26080EDD-3A45-6646-B520-D1E29B49C6E3}" srcOrd="0" destOrd="0" presId="urn:microsoft.com/office/officeart/2009/3/layout/HorizontalOrganizationChart"/>
    <dgm:cxn modelId="{2D133A69-63F7-4C4D-A93D-212468C43F8E}" type="presParOf" srcId="{26080EDD-3A45-6646-B520-D1E29B49C6E3}" destId="{52886B92-20D9-4544-8247-BD34312EA731}" srcOrd="0" destOrd="0" presId="urn:microsoft.com/office/officeart/2009/3/layout/HorizontalOrganizationChart"/>
    <dgm:cxn modelId="{FF6367D7-E3DB-744C-B6B2-08E38B3D23A2}" type="presParOf" srcId="{26080EDD-3A45-6646-B520-D1E29B49C6E3}" destId="{9778F88C-CB34-894F-843D-EBB43471D836}" srcOrd="1" destOrd="0" presId="urn:microsoft.com/office/officeart/2009/3/layout/HorizontalOrganizationChart"/>
    <dgm:cxn modelId="{2B08F8CA-3C30-034C-8AF5-F4EF5694B789}" type="presParOf" srcId="{B16C96CB-15F8-CB46-B817-A0513E9219DD}" destId="{2F02E3C9-D0AE-3048-B9E6-149419685625}" srcOrd="1" destOrd="0" presId="urn:microsoft.com/office/officeart/2009/3/layout/HorizontalOrganizationChart"/>
    <dgm:cxn modelId="{EB9CE9D9-42B3-F440-B8F1-EC25203226FD}" type="presParOf" srcId="{B16C96CB-15F8-CB46-B817-A0513E9219DD}" destId="{23371CBF-24C2-7A46-A9F7-833CC5BD3666}" srcOrd="2" destOrd="0" presId="urn:microsoft.com/office/officeart/2009/3/layout/HorizontalOrganizationChart"/>
    <dgm:cxn modelId="{67D0E759-02BA-0546-AE55-B9DC42AD6CD8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/>
      <dgm:t>
        <a:bodyPr/>
        <a:lstStyle/>
        <a:p>
          <a:r>
            <a:rPr lang="zh-CN" altLang="en-US" sz="1100" b="1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103E433E-622C-E447-BE9B-854EB3C997F6}" type="presOf" srcId="{8B7C5043-8160-C344-9298-88B60CB52799}" destId="{593E8D48-2475-F045-884B-CA4D7950FA09}" srcOrd="0" destOrd="0" presId="urn:microsoft.com/office/officeart/2009/3/layout/HorizontalOrganizationChart"/>
    <dgm:cxn modelId="{441B9753-930F-F742-A877-B6BE1C856508}" type="presOf" srcId="{E2369F6E-DA59-4F6E-BD69-6CAA013A82BE}" destId="{CD82D2C2-9EF5-4CA0-9CEE-9265A38A1F4A}" srcOrd="0" destOrd="0" presId="urn:microsoft.com/office/officeart/2009/3/layout/HorizontalOrganizationChart"/>
    <dgm:cxn modelId="{EBC4FB5F-6AAA-8643-9196-2EFBF9220794}" type="presOf" srcId="{7638F483-EC40-4669-A117-0C6040B4A66B}" destId="{86A07B8D-FF15-4EFF-8681-05A46BF1E797}" srcOrd="0" destOrd="0" presId="urn:microsoft.com/office/officeart/2009/3/layout/HorizontalOrganizationChart"/>
    <dgm:cxn modelId="{4BE16877-22B8-7A4D-8A1E-22B9B93CA7BD}" type="presOf" srcId="{7638F483-EC40-4669-A117-0C6040B4A66B}" destId="{A4529214-DB2D-4B21-8831-F60F2A376559}" srcOrd="1" destOrd="0" presId="urn:microsoft.com/office/officeart/2009/3/layout/HorizontalOrganizationChart"/>
    <dgm:cxn modelId="{F2E66A7B-B0C6-E047-B535-DFD5996ACF89}" type="presOf" srcId="{031B4CFA-9D85-AC47-80D3-2983456575D1}" destId="{9778F88C-CB34-894F-843D-EBB43471D836}" srcOrd="1" destOrd="0" presId="urn:microsoft.com/office/officeart/2009/3/layout/HorizontalOrganizationChart"/>
    <dgm:cxn modelId="{4911D790-EC05-6A41-9468-BB63545D5489}" type="presOf" srcId="{3FA44A42-E0AE-412C-8071-9A37D30DD567}" destId="{CBD704CC-8D6F-4C39-AFA6-3825EE74A965}" srcOrd="1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54D590A2-A6C0-D54A-92B3-E5E5E53F0A27}" type="presOf" srcId="{9AC2E227-803C-4016-BF2C-9291B6CAA290}" destId="{2A2AFDF2-2568-44F8-842C-3BFD70D9F2B1}" srcOrd="0" destOrd="0" presId="urn:microsoft.com/office/officeart/2009/3/layout/HorizontalOrganizationChart"/>
    <dgm:cxn modelId="{5B3E87A4-8E67-E146-B1A8-FA3406853105}" type="presOf" srcId="{9AC2E227-803C-4016-BF2C-9291B6CAA290}" destId="{9CD41DA5-A8A9-4189-B933-DCF665F7DF2D}" srcOrd="1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5CAFEFAE-5892-694D-BA9F-D7215AAFFA71}" type="presOf" srcId="{F05BBA42-D7AF-4BA0-8C3F-85B1FE28E48F}" destId="{18DB143D-9E27-4E02-AFA5-F665953CBC10}" srcOrd="0" destOrd="0" presId="urn:microsoft.com/office/officeart/2009/3/layout/HorizontalOrganizationChart"/>
    <dgm:cxn modelId="{F63FFFC6-4ACF-6D49-9235-03F97056C8AE}" type="presOf" srcId="{57E64457-75B6-40DF-86BF-80888D7FBBC5}" destId="{72A5A8A1-C34D-4CC9-B014-4EDC4C60B5CB}" srcOrd="0" destOrd="0" presId="urn:microsoft.com/office/officeart/2009/3/layout/HorizontalOrganizationChart"/>
    <dgm:cxn modelId="{0B5A15F1-3BD5-C444-BF34-B5E5239C9A3B}" type="presOf" srcId="{031B4CFA-9D85-AC47-80D3-2983456575D1}" destId="{52886B92-20D9-4544-8247-BD34312EA731}" srcOrd="0" destOrd="0" presId="urn:microsoft.com/office/officeart/2009/3/layout/HorizontalOrganizationChart"/>
    <dgm:cxn modelId="{E6E983F1-B23D-F54E-BC29-4E75FE219930}" type="presOf" srcId="{3FA44A42-E0AE-412C-8071-9A37D30DD567}" destId="{22C8BBC7-02FA-4EF0-899A-834C1FEE39E3}" srcOrd="0" destOrd="0" presId="urn:microsoft.com/office/officeart/2009/3/layout/HorizontalOrganizationChart"/>
    <dgm:cxn modelId="{2A5AB957-FF73-864D-BE6B-17C42CF8BE1A}" type="presParOf" srcId="{18DB143D-9E27-4E02-AFA5-F665953CBC10}" destId="{07E01157-B979-4F6B-B892-75DB2A2B8B0F}" srcOrd="0" destOrd="0" presId="urn:microsoft.com/office/officeart/2009/3/layout/HorizontalOrganizationChart"/>
    <dgm:cxn modelId="{FA6FC700-DFED-A548-AE6A-176414F8165A}" type="presParOf" srcId="{07E01157-B979-4F6B-B892-75DB2A2B8B0F}" destId="{F686C23F-604E-4653-B2CB-27DBB6BED631}" srcOrd="0" destOrd="0" presId="urn:microsoft.com/office/officeart/2009/3/layout/HorizontalOrganizationChart"/>
    <dgm:cxn modelId="{E3E61927-9627-BD4C-99F4-383B007909C0}" type="presParOf" srcId="{F686C23F-604E-4653-B2CB-27DBB6BED631}" destId="{2A2AFDF2-2568-44F8-842C-3BFD70D9F2B1}" srcOrd="0" destOrd="0" presId="urn:microsoft.com/office/officeart/2009/3/layout/HorizontalOrganizationChart"/>
    <dgm:cxn modelId="{D59B7CF9-A947-C64B-B9ED-C802ECD15478}" type="presParOf" srcId="{F686C23F-604E-4653-B2CB-27DBB6BED631}" destId="{9CD41DA5-A8A9-4189-B933-DCF665F7DF2D}" srcOrd="1" destOrd="0" presId="urn:microsoft.com/office/officeart/2009/3/layout/HorizontalOrganizationChart"/>
    <dgm:cxn modelId="{252F30FE-39FF-EF46-8A56-7BE9D8BD8D2A}" type="presParOf" srcId="{07E01157-B979-4F6B-B892-75DB2A2B8B0F}" destId="{96876921-77F4-4E08-9148-E99125692808}" srcOrd="1" destOrd="0" presId="urn:microsoft.com/office/officeart/2009/3/layout/HorizontalOrganizationChart"/>
    <dgm:cxn modelId="{DC8473B3-2461-A346-A2D1-76A22A86C39D}" type="presParOf" srcId="{96876921-77F4-4E08-9148-E99125692808}" destId="{CD82D2C2-9EF5-4CA0-9CEE-9265A38A1F4A}" srcOrd="0" destOrd="0" presId="urn:microsoft.com/office/officeart/2009/3/layout/HorizontalOrganizationChart"/>
    <dgm:cxn modelId="{6FD0024F-C2E1-5D4C-86C8-E42A740BF3CF}" type="presParOf" srcId="{96876921-77F4-4E08-9148-E99125692808}" destId="{9441C830-A66B-4AFB-9252-8069549D4F0A}" srcOrd="1" destOrd="0" presId="urn:microsoft.com/office/officeart/2009/3/layout/HorizontalOrganizationChart"/>
    <dgm:cxn modelId="{3D1F9570-4591-714F-B2D5-7A2E522372E9}" type="presParOf" srcId="{9441C830-A66B-4AFB-9252-8069549D4F0A}" destId="{FEAC7974-4462-4948-9F19-4D53C38CC88A}" srcOrd="0" destOrd="0" presId="urn:microsoft.com/office/officeart/2009/3/layout/HorizontalOrganizationChart"/>
    <dgm:cxn modelId="{E170D26A-B7A2-394E-BBFE-36992E761178}" type="presParOf" srcId="{FEAC7974-4462-4948-9F19-4D53C38CC88A}" destId="{22C8BBC7-02FA-4EF0-899A-834C1FEE39E3}" srcOrd="0" destOrd="0" presId="urn:microsoft.com/office/officeart/2009/3/layout/HorizontalOrganizationChart"/>
    <dgm:cxn modelId="{71D4CFBE-B0AB-8F4F-B6C9-8F6FFC7F439F}" type="presParOf" srcId="{FEAC7974-4462-4948-9F19-4D53C38CC88A}" destId="{CBD704CC-8D6F-4C39-AFA6-3825EE74A965}" srcOrd="1" destOrd="0" presId="urn:microsoft.com/office/officeart/2009/3/layout/HorizontalOrganizationChart"/>
    <dgm:cxn modelId="{54359C96-AA8F-4744-8C48-548FC006AA0E}" type="presParOf" srcId="{9441C830-A66B-4AFB-9252-8069549D4F0A}" destId="{C4FE27A9-6818-468D-8F72-5DEAE64958BC}" srcOrd="1" destOrd="0" presId="urn:microsoft.com/office/officeart/2009/3/layout/HorizontalOrganizationChart"/>
    <dgm:cxn modelId="{43A357CC-2801-D445-B67F-6DDA64A00181}" type="presParOf" srcId="{9441C830-A66B-4AFB-9252-8069549D4F0A}" destId="{B9E24DCA-DEF6-41DD-8228-40542DF88903}" srcOrd="2" destOrd="0" presId="urn:microsoft.com/office/officeart/2009/3/layout/HorizontalOrganizationChart"/>
    <dgm:cxn modelId="{6BF2C1F6-FDB7-194A-920B-E662C63DA807}" type="presParOf" srcId="{96876921-77F4-4E08-9148-E99125692808}" destId="{72A5A8A1-C34D-4CC9-B014-4EDC4C60B5CB}" srcOrd="2" destOrd="0" presId="urn:microsoft.com/office/officeart/2009/3/layout/HorizontalOrganizationChart"/>
    <dgm:cxn modelId="{526D610E-EA79-474C-A9EA-7ED40A9AC504}" type="presParOf" srcId="{96876921-77F4-4E08-9148-E99125692808}" destId="{99464D45-2B22-432F-8F6C-3394CEC310A7}" srcOrd="3" destOrd="0" presId="urn:microsoft.com/office/officeart/2009/3/layout/HorizontalOrganizationChart"/>
    <dgm:cxn modelId="{972154BF-972F-2B48-8545-81DB6CA647DE}" type="presParOf" srcId="{99464D45-2B22-432F-8F6C-3394CEC310A7}" destId="{7EEFA05D-0146-474D-BB41-35A44BBAC0EB}" srcOrd="0" destOrd="0" presId="urn:microsoft.com/office/officeart/2009/3/layout/HorizontalOrganizationChart"/>
    <dgm:cxn modelId="{7651532F-2D14-E143-8F31-5BD325BB156A}" type="presParOf" srcId="{7EEFA05D-0146-474D-BB41-35A44BBAC0EB}" destId="{86A07B8D-FF15-4EFF-8681-05A46BF1E797}" srcOrd="0" destOrd="0" presId="urn:microsoft.com/office/officeart/2009/3/layout/HorizontalOrganizationChart"/>
    <dgm:cxn modelId="{397C11F0-C95A-FD4B-8C5C-803020465886}" type="presParOf" srcId="{7EEFA05D-0146-474D-BB41-35A44BBAC0EB}" destId="{A4529214-DB2D-4B21-8831-F60F2A376559}" srcOrd="1" destOrd="0" presId="urn:microsoft.com/office/officeart/2009/3/layout/HorizontalOrganizationChart"/>
    <dgm:cxn modelId="{213E04DC-3357-3C48-92EB-12CE2D7D1037}" type="presParOf" srcId="{99464D45-2B22-432F-8F6C-3394CEC310A7}" destId="{4C9D6515-EA4F-4DBF-A8FE-0711C70136B1}" srcOrd="1" destOrd="0" presId="urn:microsoft.com/office/officeart/2009/3/layout/HorizontalOrganizationChart"/>
    <dgm:cxn modelId="{E45EC375-5D66-4D44-94A9-05CD2A193B40}" type="presParOf" srcId="{99464D45-2B22-432F-8F6C-3394CEC310A7}" destId="{686779DB-34D3-4F60-84B6-A35826FF3C2A}" srcOrd="2" destOrd="0" presId="urn:microsoft.com/office/officeart/2009/3/layout/HorizontalOrganizationChart"/>
    <dgm:cxn modelId="{63C52AD5-5DA7-8641-B52A-7E4E2B554E37}" type="presParOf" srcId="{96876921-77F4-4E08-9148-E99125692808}" destId="{593E8D48-2475-F045-884B-CA4D7950FA09}" srcOrd="4" destOrd="0" presId="urn:microsoft.com/office/officeart/2009/3/layout/HorizontalOrganizationChart"/>
    <dgm:cxn modelId="{9E0BF299-CBA7-3046-9F94-C2B0784FA8FF}" type="presParOf" srcId="{96876921-77F4-4E08-9148-E99125692808}" destId="{B16C96CB-15F8-CB46-B817-A0513E9219DD}" srcOrd="5" destOrd="0" presId="urn:microsoft.com/office/officeart/2009/3/layout/HorizontalOrganizationChart"/>
    <dgm:cxn modelId="{AA0DF026-3B78-D848-9172-CA2E4AD47F31}" type="presParOf" srcId="{B16C96CB-15F8-CB46-B817-A0513E9219DD}" destId="{26080EDD-3A45-6646-B520-D1E29B49C6E3}" srcOrd="0" destOrd="0" presId="urn:microsoft.com/office/officeart/2009/3/layout/HorizontalOrganizationChart"/>
    <dgm:cxn modelId="{0D348913-4008-ED47-9D51-B1A0FB409DB0}" type="presParOf" srcId="{26080EDD-3A45-6646-B520-D1E29B49C6E3}" destId="{52886B92-20D9-4544-8247-BD34312EA731}" srcOrd="0" destOrd="0" presId="urn:microsoft.com/office/officeart/2009/3/layout/HorizontalOrganizationChart"/>
    <dgm:cxn modelId="{37541B6A-1DA3-0A47-B88F-E3203479CA16}" type="presParOf" srcId="{26080EDD-3A45-6646-B520-D1E29B49C6E3}" destId="{9778F88C-CB34-894F-843D-EBB43471D836}" srcOrd="1" destOrd="0" presId="urn:microsoft.com/office/officeart/2009/3/layout/HorizontalOrganizationChart"/>
    <dgm:cxn modelId="{D9CB8CD1-F49E-7641-8517-E39573E044F8}" type="presParOf" srcId="{B16C96CB-15F8-CB46-B817-A0513E9219DD}" destId="{2F02E3C9-D0AE-3048-B9E6-149419685625}" srcOrd="1" destOrd="0" presId="urn:microsoft.com/office/officeart/2009/3/layout/HorizontalOrganizationChart"/>
    <dgm:cxn modelId="{3BA50E10-B94E-4943-AB82-72323166C769}" type="presParOf" srcId="{B16C96CB-15F8-CB46-B817-A0513E9219DD}" destId="{23371CBF-24C2-7A46-A9F7-833CC5BD3666}" srcOrd="2" destOrd="0" presId="urn:microsoft.com/office/officeart/2009/3/layout/HorizontalOrganizationChart"/>
    <dgm:cxn modelId="{11F375B8-2826-2E46-A2D9-3FA9BC8A5745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/>
      <dgm:t>
        <a:bodyPr/>
        <a:lstStyle/>
        <a:p>
          <a:r>
            <a:rPr lang="zh-CN" altLang="en-US" sz="1100" b="1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D24A8000-2090-044B-89DC-58C2F92313E6}" type="presOf" srcId="{E2369F6E-DA59-4F6E-BD69-6CAA013A82BE}" destId="{CD82D2C2-9EF5-4CA0-9CEE-9265A38A1F4A}" srcOrd="0" destOrd="0" presId="urn:microsoft.com/office/officeart/2009/3/layout/HorizontalOrganizationChart"/>
    <dgm:cxn modelId="{B1FDF102-4C3C-064F-837D-A872398CA72B}" type="presOf" srcId="{9AC2E227-803C-4016-BF2C-9291B6CAA290}" destId="{2A2AFDF2-2568-44F8-842C-3BFD70D9F2B1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3B34B32A-630E-6445-B2A3-06903AF51DA9}" type="presOf" srcId="{7638F483-EC40-4669-A117-0C6040B4A66B}" destId="{86A07B8D-FF15-4EFF-8681-05A46BF1E797}" srcOrd="0" destOrd="0" presId="urn:microsoft.com/office/officeart/2009/3/layout/HorizontalOrganizationChart"/>
    <dgm:cxn modelId="{516ACA4F-BA8E-E64C-9CAB-9BDA4F4E9411}" type="presOf" srcId="{9AC2E227-803C-4016-BF2C-9291B6CAA290}" destId="{9CD41DA5-A8A9-4189-B933-DCF665F7DF2D}" srcOrd="1" destOrd="0" presId="urn:microsoft.com/office/officeart/2009/3/layout/HorizontalOrganizationChart"/>
    <dgm:cxn modelId="{6D1D0662-6866-4F4E-9B27-27E308AB860D}" type="presOf" srcId="{3FA44A42-E0AE-412C-8071-9A37D30DD567}" destId="{CBD704CC-8D6F-4C39-AFA6-3825EE74A965}" srcOrd="1" destOrd="0" presId="urn:microsoft.com/office/officeart/2009/3/layout/HorizontalOrganizationChart"/>
    <dgm:cxn modelId="{64350272-A3EA-3A49-8E2E-910AEF603CD8}" type="presOf" srcId="{3FA44A42-E0AE-412C-8071-9A37D30DD567}" destId="{22C8BBC7-02FA-4EF0-899A-834C1FEE39E3}" srcOrd="0" destOrd="0" presId="urn:microsoft.com/office/officeart/2009/3/layout/HorizontalOrganizationChart"/>
    <dgm:cxn modelId="{E70B538A-905A-1643-91D4-AA4114F9DE59}" type="presOf" srcId="{8B7C5043-8160-C344-9298-88B60CB52799}" destId="{593E8D48-2475-F045-884B-CA4D7950FA09}" srcOrd="0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453203CC-928F-4D40-81CC-53D80DA6455A}" type="presOf" srcId="{031B4CFA-9D85-AC47-80D3-2983456575D1}" destId="{52886B92-20D9-4544-8247-BD34312EA731}" srcOrd="0" destOrd="0" presId="urn:microsoft.com/office/officeart/2009/3/layout/HorizontalOrganizationChart"/>
    <dgm:cxn modelId="{9B5357D0-1F78-894D-A020-4F4D0C32EFD7}" type="presOf" srcId="{57E64457-75B6-40DF-86BF-80888D7FBBC5}" destId="{72A5A8A1-C34D-4CC9-B014-4EDC4C60B5CB}" srcOrd="0" destOrd="0" presId="urn:microsoft.com/office/officeart/2009/3/layout/HorizontalOrganizationChart"/>
    <dgm:cxn modelId="{8F30D5DA-1A29-354A-9D1B-B7426A55E307}" type="presOf" srcId="{031B4CFA-9D85-AC47-80D3-2983456575D1}" destId="{9778F88C-CB34-894F-843D-EBB43471D836}" srcOrd="1" destOrd="0" presId="urn:microsoft.com/office/officeart/2009/3/layout/HorizontalOrganizationChart"/>
    <dgm:cxn modelId="{0431ADF4-C874-7C45-920C-CB3096294A08}" type="presOf" srcId="{F05BBA42-D7AF-4BA0-8C3F-85B1FE28E48F}" destId="{18DB143D-9E27-4E02-AFA5-F665953CBC10}" srcOrd="0" destOrd="0" presId="urn:microsoft.com/office/officeart/2009/3/layout/HorizontalOrganizationChart"/>
    <dgm:cxn modelId="{D28122FF-726C-9A44-BC24-DDA251553DBD}" type="presOf" srcId="{7638F483-EC40-4669-A117-0C6040B4A66B}" destId="{A4529214-DB2D-4B21-8831-F60F2A376559}" srcOrd="1" destOrd="0" presId="urn:microsoft.com/office/officeart/2009/3/layout/HorizontalOrganizationChart"/>
    <dgm:cxn modelId="{01861E25-DBEE-8D42-863E-3B827849794E}" type="presParOf" srcId="{18DB143D-9E27-4E02-AFA5-F665953CBC10}" destId="{07E01157-B979-4F6B-B892-75DB2A2B8B0F}" srcOrd="0" destOrd="0" presId="urn:microsoft.com/office/officeart/2009/3/layout/HorizontalOrganizationChart"/>
    <dgm:cxn modelId="{1E7EB9A8-D8E9-E044-9F49-6A92BA7281FC}" type="presParOf" srcId="{07E01157-B979-4F6B-B892-75DB2A2B8B0F}" destId="{F686C23F-604E-4653-B2CB-27DBB6BED631}" srcOrd="0" destOrd="0" presId="urn:microsoft.com/office/officeart/2009/3/layout/HorizontalOrganizationChart"/>
    <dgm:cxn modelId="{4C3E9D45-5F68-5949-8352-657B6B4F43DA}" type="presParOf" srcId="{F686C23F-604E-4653-B2CB-27DBB6BED631}" destId="{2A2AFDF2-2568-44F8-842C-3BFD70D9F2B1}" srcOrd="0" destOrd="0" presId="urn:microsoft.com/office/officeart/2009/3/layout/HorizontalOrganizationChart"/>
    <dgm:cxn modelId="{47A4A2F0-CBDB-C145-91D1-0B4CF24E903E}" type="presParOf" srcId="{F686C23F-604E-4653-B2CB-27DBB6BED631}" destId="{9CD41DA5-A8A9-4189-B933-DCF665F7DF2D}" srcOrd="1" destOrd="0" presId="urn:microsoft.com/office/officeart/2009/3/layout/HorizontalOrganizationChart"/>
    <dgm:cxn modelId="{06CC5390-0EAC-4C46-ACBE-850D85B980B7}" type="presParOf" srcId="{07E01157-B979-4F6B-B892-75DB2A2B8B0F}" destId="{96876921-77F4-4E08-9148-E99125692808}" srcOrd="1" destOrd="0" presId="urn:microsoft.com/office/officeart/2009/3/layout/HorizontalOrganizationChart"/>
    <dgm:cxn modelId="{DED45DD4-6B18-074E-AE9B-484BD15C3379}" type="presParOf" srcId="{96876921-77F4-4E08-9148-E99125692808}" destId="{CD82D2C2-9EF5-4CA0-9CEE-9265A38A1F4A}" srcOrd="0" destOrd="0" presId="urn:microsoft.com/office/officeart/2009/3/layout/HorizontalOrganizationChart"/>
    <dgm:cxn modelId="{1EBEF3AF-EBA4-5740-9553-C2D3AAF855A8}" type="presParOf" srcId="{96876921-77F4-4E08-9148-E99125692808}" destId="{9441C830-A66B-4AFB-9252-8069549D4F0A}" srcOrd="1" destOrd="0" presId="urn:microsoft.com/office/officeart/2009/3/layout/HorizontalOrganizationChart"/>
    <dgm:cxn modelId="{F8ACC6B6-61EB-A241-B4AC-C5639FC70130}" type="presParOf" srcId="{9441C830-A66B-4AFB-9252-8069549D4F0A}" destId="{FEAC7974-4462-4948-9F19-4D53C38CC88A}" srcOrd="0" destOrd="0" presId="urn:microsoft.com/office/officeart/2009/3/layout/HorizontalOrganizationChart"/>
    <dgm:cxn modelId="{3B223CD0-5ECA-5D48-9C84-D32E7AF7F2AA}" type="presParOf" srcId="{FEAC7974-4462-4948-9F19-4D53C38CC88A}" destId="{22C8BBC7-02FA-4EF0-899A-834C1FEE39E3}" srcOrd="0" destOrd="0" presId="urn:microsoft.com/office/officeart/2009/3/layout/HorizontalOrganizationChart"/>
    <dgm:cxn modelId="{5AFB606E-9A2E-A741-9B0C-6C4213F2840C}" type="presParOf" srcId="{FEAC7974-4462-4948-9F19-4D53C38CC88A}" destId="{CBD704CC-8D6F-4C39-AFA6-3825EE74A965}" srcOrd="1" destOrd="0" presId="urn:microsoft.com/office/officeart/2009/3/layout/HorizontalOrganizationChart"/>
    <dgm:cxn modelId="{23EDA8ED-1260-134E-9DBE-3795C6B7D787}" type="presParOf" srcId="{9441C830-A66B-4AFB-9252-8069549D4F0A}" destId="{C4FE27A9-6818-468D-8F72-5DEAE64958BC}" srcOrd="1" destOrd="0" presId="urn:microsoft.com/office/officeart/2009/3/layout/HorizontalOrganizationChart"/>
    <dgm:cxn modelId="{5308F865-5796-8A46-AFCE-D04011E3C32D}" type="presParOf" srcId="{9441C830-A66B-4AFB-9252-8069549D4F0A}" destId="{B9E24DCA-DEF6-41DD-8228-40542DF88903}" srcOrd="2" destOrd="0" presId="urn:microsoft.com/office/officeart/2009/3/layout/HorizontalOrganizationChart"/>
    <dgm:cxn modelId="{B5CCED61-FABB-E84B-B64C-A3BF9976E937}" type="presParOf" srcId="{96876921-77F4-4E08-9148-E99125692808}" destId="{72A5A8A1-C34D-4CC9-B014-4EDC4C60B5CB}" srcOrd="2" destOrd="0" presId="urn:microsoft.com/office/officeart/2009/3/layout/HorizontalOrganizationChart"/>
    <dgm:cxn modelId="{2076A944-0FC5-1542-B06B-E12DCD7D2A79}" type="presParOf" srcId="{96876921-77F4-4E08-9148-E99125692808}" destId="{99464D45-2B22-432F-8F6C-3394CEC310A7}" srcOrd="3" destOrd="0" presId="urn:microsoft.com/office/officeart/2009/3/layout/HorizontalOrganizationChart"/>
    <dgm:cxn modelId="{57D1B002-195E-F64E-8042-E12FC70CF684}" type="presParOf" srcId="{99464D45-2B22-432F-8F6C-3394CEC310A7}" destId="{7EEFA05D-0146-474D-BB41-35A44BBAC0EB}" srcOrd="0" destOrd="0" presId="urn:microsoft.com/office/officeart/2009/3/layout/HorizontalOrganizationChart"/>
    <dgm:cxn modelId="{F74C274D-535A-C742-8070-17FEB7082B9E}" type="presParOf" srcId="{7EEFA05D-0146-474D-BB41-35A44BBAC0EB}" destId="{86A07B8D-FF15-4EFF-8681-05A46BF1E797}" srcOrd="0" destOrd="0" presId="urn:microsoft.com/office/officeart/2009/3/layout/HorizontalOrganizationChart"/>
    <dgm:cxn modelId="{8A62A2F5-0FC4-5945-BB7D-579C8FFA5581}" type="presParOf" srcId="{7EEFA05D-0146-474D-BB41-35A44BBAC0EB}" destId="{A4529214-DB2D-4B21-8831-F60F2A376559}" srcOrd="1" destOrd="0" presId="urn:microsoft.com/office/officeart/2009/3/layout/HorizontalOrganizationChart"/>
    <dgm:cxn modelId="{A72D88D3-DB30-A442-9ABC-CF85908C483B}" type="presParOf" srcId="{99464D45-2B22-432F-8F6C-3394CEC310A7}" destId="{4C9D6515-EA4F-4DBF-A8FE-0711C70136B1}" srcOrd="1" destOrd="0" presId="urn:microsoft.com/office/officeart/2009/3/layout/HorizontalOrganizationChart"/>
    <dgm:cxn modelId="{16579EBA-F8C3-F942-A220-30813EA061C9}" type="presParOf" srcId="{99464D45-2B22-432F-8F6C-3394CEC310A7}" destId="{686779DB-34D3-4F60-84B6-A35826FF3C2A}" srcOrd="2" destOrd="0" presId="urn:microsoft.com/office/officeart/2009/3/layout/HorizontalOrganizationChart"/>
    <dgm:cxn modelId="{30996EDC-B6BA-B646-BC12-553C84F59967}" type="presParOf" srcId="{96876921-77F4-4E08-9148-E99125692808}" destId="{593E8D48-2475-F045-884B-CA4D7950FA09}" srcOrd="4" destOrd="0" presId="urn:microsoft.com/office/officeart/2009/3/layout/HorizontalOrganizationChart"/>
    <dgm:cxn modelId="{40F6BF68-3625-F64F-B318-5C85FEED1F59}" type="presParOf" srcId="{96876921-77F4-4E08-9148-E99125692808}" destId="{B16C96CB-15F8-CB46-B817-A0513E9219DD}" srcOrd="5" destOrd="0" presId="urn:microsoft.com/office/officeart/2009/3/layout/HorizontalOrganizationChart"/>
    <dgm:cxn modelId="{EFF3A0BF-315D-5746-9480-F00925AD2ABB}" type="presParOf" srcId="{B16C96CB-15F8-CB46-B817-A0513E9219DD}" destId="{26080EDD-3A45-6646-B520-D1E29B49C6E3}" srcOrd="0" destOrd="0" presId="urn:microsoft.com/office/officeart/2009/3/layout/HorizontalOrganizationChart"/>
    <dgm:cxn modelId="{77190B16-277A-CC4A-8FCB-04D70E072B3F}" type="presParOf" srcId="{26080EDD-3A45-6646-B520-D1E29B49C6E3}" destId="{52886B92-20D9-4544-8247-BD34312EA731}" srcOrd="0" destOrd="0" presId="urn:microsoft.com/office/officeart/2009/3/layout/HorizontalOrganizationChart"/>
    <dgm:cxn modelId="{5AC9DABB-6F0C-1C4C-A3BA-64A601447F31}" type="presParOf" srcId="{26080EDD-3A45-6646-B520-D1E29B49C6E3}" destId="{9778F88C-CB34-894F-843D-EBB43471D836}" srcOrd="1" destOrd="0" presId="urn:microsoft.com/office/officeart/2009/3/layout/HorizontalOrganizationChart"/>
    <dgm:cxn modelId="{9C9ECEDF-3963-9447-AD4A-A8138C59E824}" type="presParOf" srcId="{B16C96CB-15F8-CB46-B817-A0513E9219DD}" destId="{2F02E3C9-D0AE-3048-B9E6-149419685625}" srcOrd="1" destOrd="0" presId="urn:microsoft.com/office/officeart/2009/3/layout/HorizontalOrganizationChart"/>
    <dgm:cxn modelId="{233FD0C4-DEC9-844E-B42B-B1538FBA173F}" type="presParOf" srcId="{B16C96CB-15F8-CB46-B817-A0513E9219DD}" destId="{23371CBF-24C2-7A46-A9F7-833CC5BD3666}" srcOrd="2" destOrd="0" presId="urn:microsoft.com/office/officeart/2009/3/layout/HorizontalOrganizationChart"/>
    <dgm:cxn modelId="{5F1DCF56-26C6-774C-8949-1D3ACE4E3D79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/>
      <dgm:t>
        <a:bodyPr/>
        <a:lstStyle/>
        <a:p>
          <a:r>
            <a:rPr lang="zh-CN" altLang="en-US" sz="1100" b="1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F38EFA21-C291-B74B-8EC7-EEA35C2A11D5}" type="presOf" srcId="{3FA44A42-E0AE-412C-8071-9A37D30DD567}" destId="{CBD704CC-8D6F-4C39-AFA6-3825EE74A965}" srcOrd="1" destOrd="0" presId="urn:microsoft.com/office/officeart/2009/3/layout/HorizontalOrganizationChart"/>
    <dgm:cxn modelId="{217E7336-78E2-9D44-87C9-1916897F2F1E}" type="presOf" srcId="{7638F483-EC40-4669-A117-0C6040B4A66B}" destId="{86A07B8D-FF15-4EFF-8681-05A46BF1E797}" srcOrd="0" destOrd="0" presId="urn:microsoft.com/office/officeart/2009/3/layout/HorizontalOrganizationChart"/>
    <dgm:cxn modelId="{1B5CD537-613A-B843-9893-F5CBBE97281E}" type="presOf" srcId="{031B4CFA-9D85-AC47-80D3-2983456575D1}" destId="{52886B92-20D9-4544-8247-BD34312EA731}" srcOrd="0" destOrd="0" presId="urn:microsoft.com/office/officeart/2009/3/layout/HorizontalOrganizationChart"/>
    <dgm:cxn modelId="{B3C6B55D-9533-CE4B-97DF-4688BEE89911}" type="presOf" srcId="{3FA44A42-E0AE-412C-8071-9A37D30DD567}" destId="{22C8BBC7-02FA-4EF0-899A-834C1FEE39E3}" srcOrd="0" destOrd="0" presId="urn:microsoft.com/office/officeart/2009/3/layout/HorizontalOrganizationChart"/>
    <dgm:cxn modelId="{41563161-267F-9F40-BC62-B23C2C49B62A}" type="presOf" srcId="{E2369F6E-DA59-4F6E-BD69-6CAA013A82BE}" destId="{CD82D2C2-9EF5-4CA0-9CEE-9265A38A1F4A}" srcOrd="0" destOrd="0" presId="urn:microsoft.com/office/officeart/2009/3/layout/HorizontalOrganizationChart"/>
    <dgm:cxn modelId="{1E935C6A-E1CA-6941-A76C-4EA6BFBE94A1}" type="presOf" srcId="{9AC2E227-803C-4016-BF2C-9291B6CAA290}" destId="{2A2AFDF2-2568-44F8-842C-3BFD70D9F2B1}" srcOrd="0" destOrd="0" presId="urn:microsoft.com/office/officeart/2009/3/layout/HorizontalOrganizationChart"/>
    <dgm:cxn modelId="{38D92A73-6AA9-6C4B-8221-D63FFD002E0B}" type="presOf" srcId="{031B4CFA-9D85-AC47-80D3-2983456575D1}" destId="{9778F88C-CB34-894F-843D-EBB43471D836}" srcOrd="1" destOrd="0" presId="urn:microsoft.com/office/officeart/2009/3/layout/HorizontalOrganizationChart"/>
    <dgm:cxn modelId="{827B4A80-91B0-5446-ACD8-208419CB2BD8}" type="presOf" srcId="{57E64457-75B6-40DF-86BF-80888D7FBBC5}" destId="{72A5A8A1-C34D-4CC9-B014-4EDC4C60B5CB}" srcOrd="0" destOrd="0" presId="urn:microsoft.com/office/officeart/2009/3/layout/HorizontalOrganizationChart"/>
    <dgm:cxn modelId="{58B33B85-EC8D-C74E-A1D0-C22F3396D969}" type="presOf" srcId="{F05BBA42-D7AF-4BA0-8C3F-85B1FE28E48F}" destId="{18DB143D-9E27-4E02-AFA5-F665953CBC10}" srcOrd="0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886B05C1-525A-C146-988D-BCC844AC1991}" type="presOf" srcId="{9AC2E227-803C-4016-BF2C-9291B6CAA290}" destId="{9CD41DA5-A8A9-4189-B933-DCF665F7DF2D}" srcOrd="1" destOrd="0" presId="urn:microsoft.com/office/officeart/2009/3/layout/HorizontalOrganizationChart"/>
    <dgm:cxn modelId="{562152DC-A137-EB4B-9D1C-9A002FFBB5C9}" type="presOf" srcId="{8B7C5043-8160-C344-9298-88B60CB52799}" destId="{593E8D48-2475-F045-884B-CA4D7950FA09}" srcOrd="0" destOrd="0" presId="urn:microsoft.com/office/officeart/2009/3/layout/HorizontalOrganizationChart"/>
    <dgm:cxn modelId="{33C278EB-2D38-D041-8927-6DD33BB28193}" type="presOf" srcId="{7638F483-EC40-4669-A117-0C6040B4A66B}" destId="{A4529214-DB2D-4B21-8831-F60F2A376559}" srcOrd="1" destOrd="0" presId="urn:microsoft.com/office/officeart/2009/3/layout/HorizontalOrganizationChart"/>
    <dgm:cxn modelId="{D10BB48D-B9E9-5C45-B1AA-50FCDD8583F1}" type="presParOf" srcId="{18DB143D-9E27-4E02-AFA5-F665953CBC10}" destId="{07E01157-B979-4F6B-B892-75DB2A2B8B0F}" srcOrd="0" destOrd="0" presId="urn:microsoft.com/office/officeart/2009/3/layout/HorizontalOrganizationChart"/>
    <dgm:cxn modelId="{D98B0B86-F155-2A4F-AB60-1D80E5644D34}" type="presParOf" srcId="{07E01157-B979-4F6B-B892-75DB2A2B8B0F}" destId="{F686C23F-604E-4653-B2CB-27DBB6BED631}" srcOrd="0" destOrd="0" presId="urn:microsoft.com/office/officeart/2009/3/layout/HorizontalOrganizationChart"/>
    <dgm:cxn modelId="{6AF058A1-AFA2-B744-AF10-F98D1121630B}" type="presParOf" srcId="{F686C23F-604E-4653-B2CB-27DBB6BED631}" destId="{2A2AFDF2-2568-44F8-842C-3BFD70D9F2B1}" srcOrd="0" destOrd="0" presId="urn:microsoft.com/office/officeart/2009/3/layout/HorizontalOrganizationChart"/>
    <dgm:cxn modelId="{E1571620-E11D-C44C-A5F0-F6EA5703E349}" type="presParOf" srcId="{F686C23F-604E-4653-B2CB-27DBB6BED631}" destId="{9CD41DA5-A8A9-4189-B933-DCF665F7DF2D}" srcOrd="1" destOrd="0" presId="urn:microsoft.com/office/officeart/2009/3/layout/HorizontalOrganizationChart"/>
    <dgm:cxn modelId="{77FF8761-1727-B140-9F28-0AFDE191EF25}" type="presParOf" srcId="{07E01157-B979-4F6B-B892-75DB2A2B8B0F}" destId="{96876921-77F4-4E08-9148-E99125692808}" srcOrd="1" destOrd="0" presId="urn:microsoft.com/office/officeart/2009/3/layout/HorizontalOrganizationChart"/>
    <dgm:cxn modelId="{536CC981-B239-A54E-81DB-D963593477A7}" type="presParOf" srcId="{96876921-77F4-4E08-9148-E99125692808}" destId="{CD82D2C2-9EF5-4CA0-9CEE-9265A38A1F4A}" srcOrd="0" destOrd="0" presId="urn:microsoft.com/office/officeart/2009/3/layout/HorizontalOrganizationChart"/>
    <dgm:cxn modelId="{F562EE83-283B-424A-A5E6-A63BDE21B9AD}" type="presParOf" srcId="{96876921-77F4-4E08-9148-E99125692808}" destId="{9441C830-A66B-4AFB-9252-8069549D4F0A}" srcOrd="1" destOrd="0" presId="urn:microsoft.com/office/officeart/2009/3/layout/HorizontalOrganizationChart"/>
    <dgm:cxn modelId="{8C2C6CB8-BE2C-2948-979F-E532ADFF5AFE}" type="presParOf" srcId="{9441C830-A66B-4AFB-9252-8069549D4F0A}" destId="{FEAC7974-4462-4948-9F19-4D53C38CC88A}" srcOrd="0" destOrd="0" presId="urn:microsoft.com/office/officeart/2009/3/layout/HorizontalOrganizationChart"/>
    <dgm:cxn modelId="{C3EA8924-1AEA-2045-896E-461CCFABD1B5}" type="presParOf" srcId="{FEAC7974-4462-4948-9F19-4D53C38CC88A}" destId="{22C8BBC7-02FA-4EF0-899A-834C1FEE39E3}" srcOrd="0" destOrd="0" presId="urn:microsoft.com/office/officeart/2009/3/layout/HorizontalOrganizationChart"/>
    <dgm:cxn modelId="{206EECD2-0F81-C34B-ADFC-90B8C24A39CA}" type="presParOf" srcId="{FEAC7974-4462-4948-9F19-4D53C38CC88A}" destId="{CBD704CC-8D6F-4C39-AFA6-3825EE74A965}" srcOrd="1" destOrd="0" presId="urn:microsoft.com/office/officeart/2009/3/layout/HorizontalOrganizationChart"/>
    <dgm:cxn modelId="{05B6EF1D-9832-3348-A14A-AA4A2467FB07}" type="presParOf" srcId="{9441C830-A66B-4AFB-9252-8069549D4F0A}" destId="{C4FE27A9-6818-468D-8F72-5DEAE64958BC}" srcOrd="1" destOrd="0" presId="urn:microsoft.com/office/officeart/2009/3/layout/HorizontalOrganizationChart"/>
    <dgm:cxn modelId="{0D36D249-F56E-BF48-A826-24BB86645495}" type="presParOf" srcId="{9441C830-A66B-4AFB-9252-8069549D4F0A}" destId="{B9E24DCA-DEF6-41DD-8228-40542DF88903}" srcOrd="2" destOrd="0" presId="urn:microsoft.com/office/officeart/2009/3/layout/HorizontalOrganizationChart"/>
    <dgm:cxn modelId="{658E2BAC-9A89-1843-A382-015CB7EEF884}" type="presParOf" srcId="{96876921-77F4-4E08-9148-E99125692808}" destId="{72A5A8A1-C34D-4CC9-B014-4EDC4C60B5CB}" srcOrd="2" destOrd="0" presId="urn:microsoft.com/office/officeart/2009/3/layout/HorizontalOrganizationChart"/>
    <dgm:cxn modelId="{E1B60616-51E3-4B44-9F56-B5953ABBFDD2}" type="presParOf" srcId="{96876921-77F4-4E08-9148-E99125692808}" destId="{99464D45-2B22-432F-8F6C-3394CEC310A7}" srcOrd="3" destOrd="0" presId="urn:microsoft.com/office/officeart/2009/3/layout/HorizontalOrganizationChart"/>
    <dgm:cxn modelId="{9B5787D8-0FF6-9941-9EA5-E93799AEE326}" type="presParOf" srcId="{99464D45-2B22-432F-8F6C-3394CEC310A7}" destId="{7EEFA05D-0146-474D-BB41-35A44BBAC0EB}" srcOrd="0" destOrd="0" presId="urn:microsoft.com/office/officeart/2009/3/layout/HorizontalOrganizationChart"/>
    <dgm:cxn modelId="{DBA952EE-3C0F-244A-97C6-664A92816A74}" type="presParOf" srcId="{7EEFA05D-0146-474D-BB41-35A44BBAC0EB}" destId="{86A07B8D-FF15-4EFF-8681-05A46BF1E797}" srcOrd="0" destOrd="0" presId="urn:microsoft.com/office/officeart/2009/3/layout/HorizontalOrganizationChart"/>
    <dgm:cxn modelId="{E321A9DD-F0CA-9C47-8A83-2E9C41032996}" type="presParOf" srcId="{7EEFA05D-0146-474D-BB41-35A44BBAC0EB}" destId="{A4529214-DB2D-4B21-8831-F60F2A376559}" srcOrd="1" destOrd="0" presId="urn:microsoft.com/office/officeart/2009/3/layout/HorizontalOrganizationChart"/>
    <dgm:cxn modelId="{70619782-B3B7-FB43-9197-D8429DF0A1FB}" type="presParOf" srcId="{99464D45-2B22-432F-8F6C-3394CEC310A7}" destId="{4C9D6515-EA4F-4DBF-A8FE-0711C70136B1}" srcOrd="1" destOrd="0" presId="urn:microsoft.com/office/officeart/2009/3/layout/HorizontalOrganizationChart"/>
    <dgm:cxn modelId="{61DA56E0-2C3A-5B41-B0CA-C025EA523FB5}" type="presParOf" srcId="{99464D45-2B22-432F-8F6C-3394CEC310A7}" destId="{686779DB-34D3-4F60-84B6-A35826FF3C2A}" srcOrd="2" destOrd="0" presId="urn:microsoft.com/office/officeart/2009/3/layout/HorizontalOrganizationChart"/>
    <dgm:cxn modelId="{E6F1DB47-BB13-C247-B59D-877917866873}" type="presParOf" srcId="{96876921-77F4-4E08-9148-E99125692808}" destId="{593E8D48-2475-F045-884B-CA4D7950FA09}" srcOrd="4" destOrd="0" presId="urn:microsoft.com/office/officeart/2009/3/layout/HorizontalOrganizationChart"/>
    <dgm:cxn modelId="{74FE09F1-9F8D-C94C-B469-8058213B4CF0}" type="presParOf" srcId="{96876921-77F4-4E08-9148-E99125692808}" destId="{B16C96CB-15F8-CB46-B817-A0513E9219DD}" srcOrd="5" destOrd="0" presId="urn:microsoft.com/office/officeart/2009/3/layout/HorizontalOrganizationChart"/>
    <dgm:cxn modelId="{46F78029-410C-2A48-B583-6D93E9CE65A8}" type="presParOf" srcId="{B16C96CB-15F8-CB46-B817-A0513E9219DD}" destId="{26080EDD-3A45-6646-B520-D1E29B49C6E3}" srcOrd="0" destOrd="0" presId="urn:microsoft.com/office/officeart/2009/3/layout/HorizontalOrganizationChart"/>
    <dgm:cxn modelId="{693AF4EB-7C51-754B-956C-28AE530870B7}" type="presParOf" srcId="{26080EDD-3A45-6646-B520-D1E29B49C6E3}" destId="{52886B92-20D9-4544-8247-BD34312EA731}" srcOrd="0" destOrd="0" presId="urn:microsoft.com/office/officeart/2009/3/layout/HorizontalOrganizationChart"/>
    <dgm:cxn modelId="{2FCB2B50-3A5D-2B45-9C23-0B7FDB793268}" type="presParOf" srcId="{26080EDD-3A45-6646-B520-D1E29B49C6E3}" destId="{9778F88C-CB34-894F-843D-EBB43471D836}" srcOrd="1" destOrd="0" presId="urn:microsoft.com/office/officeart/2009/3/layout/HorizontalOrganizationChart"/>
    <dgm:cxn modelId="{53F6FD70-F2E3-A54E-87EB-BEE7176D7166}" type="presParOf" srcId="{B16C96CB-15F8-CB46-B817-A0513E9219DD}" destId="{2F02E3C9-D0AE-3048-B9E6-149419685625}" srcOrd="1" destOrd="0" presId="urn:microsoft.com/office/officeart/2009/3/layout/HorizontalOrganizationChart"/>
    <dgm:cxn modelId="{692C5530-FF9A-FB40-96F8-DB6B96076EF2}" type="presParOf" srcId="{B16C96CB-15F8-CB46-B817-A0513E9219DD}" destId="{23371CBF-24C2-7A46-A9F7-833CC5BD3666}" srcOrd="2" destOrd="0" presId="urn:microsoft.com/office/officeart/2009/3/layout/HorizontalOrganizationChart"/>
    <dgm:cxn modelId="{A8582297-1895-E544-8F33-FD4877AAFABF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/>
      <dgm:t>
        <a:bodyPr/>
        <a:lstStyle/>
        <a:p>
          <a:r>
            <a:rPr lang="zh-CN" altLang="en-US" sz="1100" b="1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FC27F032-43EF-004A-A8DD-CB8A589D2FF6}" type="presOf" srcId="{3FA44A42-E0AE-412C-8071-9A37D30DD567}" destId="{CBD704CC-8D6F-4C39-AFA6-3825EE74A965}" srcOrd="1" destOrd="0" presId="urn:microsoft.com/office/officeart/2009/3/layout/HorizontalOrganizationChart"/>
    <dgm:cxn modelId="{A4FBCE39-2EF2-B648-B2D1-CCF93B677358}" type="presOf" srcId="{9AC2E227-803C-4016-BF2C-9291B6CAA290}" destId="{9CD41DA5-A8A9-4189-B933-DCF665F7DF2D}" srcOrd="1" destOrd="0" presId="urn:microsoft.com/office/officeart/2009/3/layout/HorizontalOrganizationChart"/>
    <dgm:cxn modelId="{2B2D853E-ADB5-8140-8BF3-7378AFD43841}" type="presOf" srcId="{031B4CFA-9D85-AC47-80D3-2983456575D1}" destId="{9778F88C-CB34-894F-843D-EBB43471D836}" srcOrd="1" destOrd="0" presId="urn:microsoft.com/office/officeart/2009/3/layout/HorizontalOrganizationChart"/>
    <dgm:cxn modelId="{DB22A03E-460F-834E-A761-F38996D42CA2}" type="presOf" srcId="{E2369F6E-DA59-4F6E-BD69-6CAA013A82BE}" destId="{CD82D2C2-9EF5-4CA0-9CEE-9265A38A1F4A}" srcOrd="0" destOrd="0" presId="urn:microsoft.com/office/officeart/2009/3/layout/HorizontalOrganizationChart"/>
    <dgm:cxn modelId="{9DE4F04C-14F6-0D41-99D2-4367C1E5AFA6}" type="presOf" srcId="{3FA44A42-E0AE-412C-8071-9A37D30DD567}" destId="{22C8BBC7-02FA-4EF0-899A-834C1FEE39E3}" srcOrd="0" destOrd="0" presId="urn:microsoft.com/office/officeart/2009/3/layout/HorizontalOrganizationChart"/>
    <dgm:cxn modelId="{3DCBA156-84CF-A149-AD95-8ADF8B64E92E}" type="presOf" srcId="{9AC2E227-803C-4016-BF2C-9291B6CAA290}" destId="{2A2AFDF2-2568-44F8-842C-3BFD70D9F2B1}" srcOrd="0" destOrd="0" presId="urn:microsoft.com/office/officeart/2009/3/layout/HorizontalOrganizationChart"/>
    <dgm:cxn modelId="{5AEDE658-BA5D-B74D-B968-81C53E895E73}" type="presOf" srcId="{031B4CFA-9D85-AC47-80D3-2983456575D1}" destId="{52886B92-20D9-4544-8247-BD34312EA731}" srcOrd="0" destOrd="0" presId="urn:microsoft.com/office/officeart/2009/3/layout/HorizontalOrganizationChart"/>
    <dgm:cxn modelId="{ED18D38A-ABF3-8349-934B-730B40E678E1}" type="presOf" srcId="{57E64457-75B6-40DF-86BF-80888D7FBBC5}" destId="{72A5A8A1-C34D-4CC9-B014-4EDC4C60B5CB}" srcOrd="0" destOrd="0" presId="urn:microsoft.com/office/officeart/2009/3/layout/HorizontalOrganizationChart"/>
    <dgm:cxn modelId="{0FF7F18B-7CE2-944C-B2DE-99D3560C1DB4}" type="presOf" srcId="{7638F483-EC40-4669-A117-0C6040B4A66B}" destId="{A4529214-DB2D-4B21-8831-F60F2A376559}" srcOrd="1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9A555AB3-B031-5344-A09E-BBA6A4F48B5D}" type="presOf" srcId="{F05BBA42-D7AF-4BA0-8C3F-85B1FE28E48F}" destId="{18DB143D-9E27-4E02-AFA5-F665953CBC10}" srcOrd="0" destOrd="0" presId="urn:microsoft.com/office/officeart/2009/3/layout/HorizontalOrganizationChart"/>
    <dgm:cxn modelId="{FD43F8C7-9C79-1944-A185-C6B1986A76F4}" type="presOf" srcId="{8B7C5043-8160-C344-9298-88B60CB52799}" destId="{593E8D48-2475-F045-884B-CA4D7950FA09}" srcOrd="0" destOrd="0" presId="urn:microsoft.com/office/officeart/2009/3/layout/HorizontalOrganizationChart"/>
    <dgm:cxn modelId="{20F49DE6-1103-3E48-B1EE-9A1B86D9DA36}" type="presOf" srcId="{7638F483-EC40-4669-A117-0C6040B4A66B}" destId="{86A07B8D-FF15-4EFF-8681-05A46BF1E797}" srcOrd="0" destOrd="0" presId="urn:microsoft.com/office/officeart/2009/3/layout/HorizontalOrganizationChart"/>
    <dgm:cxn modelId="{908E587C-A120-924D-ACE8-8D76154DCDAF}" type="presParOf" srcId="{18DB143D-9E27-4E02-AFA5-F665953CBC10}" destId="{07E01157-B979-4F6B-B892-75DB2A2B8B0F}" srcOrd="0" destOrd="0" presId="urn:microsoft.com/office/officeart/2009/3/layout/HorizontalOrganizationChart"/>
    <dgm:cxn modelId="{FD9B3115-8DF7-A840-BBE0-C8CE6238EE22}" type="presParOf" srcId="{07E01157-B979-4F6B-B892-75DB2A2B8B0F}" destId="{F686C23F-604E-4653-B2CB-27DBB6BED631}" srcOrd="0" destOrd="0" presId="urn:microsoft.com/office/officeart/2009/3/layout/HorizontalOrganizationChart"/>
    <dgm:cxn modelId="{E0C2B800-916F-1F4C-A14C-D5DC06782C87}" type="presParOf" srcId="{F686C23F-604E-4653-B2CB-27DBB6BED631}" destId="{2A2AFDF2-2568-44F8-842C-3BFD70D9F2B1}" srcOrd="0" destOrd="0" presId="urn:microsoft.com/office/officeart/2009/3/layout/HorizontalOrganizationChart"/>
    <dgm:cxn modelId="{77EC0EE5-50A3-614D-B3DF-A97BEBBFC3F2}" type="presParOf" srcId="{F686C23F-604E-4653-B2CB-27DBB6BED631}" destId="{9CD41DA5-A8A9-4189-B933-DCF665F7DF2D}" srcOrd="1" destOrd="0" presId="urn:microsoft.com/office/officeart/2009/3/layout/HorizontalOrganizationChart"/>
    <dgm:cxn modelId="{8772CA84-F872-7C49-B015-3EFF98A611B8}" type="presParOf" srcId="{07E01157-B979-4F6B-B892-75DB2A2B8B0F}" destId="{96876921-77F4-4E08-9148-E99125692808}" srcOrd="1" destOrd="0" presId="urn:microsoft.com/office/officeart/2009/3/layout/HorizontalOrganizationChart"/>
    <dgm:cxn modelId="{9AA21D3F-E6E5-3F44-861B-81DE4B58A33C}" type="presParOf" srcId="{96876921-77F4-4E08-9148-E99125692808}" destId="{CD82D2C2-9EF5-4CA0-9CEE-9265A38A1F4A}" srcOrd="0" destOrd="0" presId="urn:microsoft.com/office/officeart/2009/3/layout/HorizontalOrganizationChart"/>
    <dgm:cxn modelId="{32FBA41F-8B17-AA40-8596-B4310E4DF42C}" type="presParOf" srcId="{96876921-77F4-4E08-9148-E99125692808}" destId="{9441C830-A66B-4AFB-9252-8069549D4F0A}" srcOrd="1" destOrd="0" presId="urn:microsoft.com/office/officeart/2009/3/layout/HorizontalOrganizationChart"/>
    <dgm:cxn modelId="{3EB70E11-2E73-4045-98BC-39842DFF91F4}" type="presParOf" srcId="{9441C830-A66B-4AFB-9252-8069549D4F0A}" destId="{FEAC7974-4462-4948-9F19-4D53C38CC88A}" srcOrd="0" destOrd="0" presId="urn:microsoft.com/office/officeart/2009/3/layout/HorizontalOrganizationChart"/>
    <dgm:cxn modelId="{7210B3ED-FFFD-DB40-8805-84A10E998197}" type="presParOf" srcId="{FEAC7974-4462-4948-9F19-4D53C38CC88A}" destId="{22C8BBC7-02FA-4EF0-899A-834C1FEE39E3}" srcOrd="0" destOrd="0" presId="urn:microsoft.com/office/officeart/2009/3/layout/HorizontalOrganizationChart"/>
    <dgm:cxn modelId="{C09A5A7E-2756-5642-9C8E-5E79FF73349B}" type="presParOf" srcId="{FEAC7974-4462-4948-9F19-4D53C38CC88A}" destId="{CBD704CC-8D6F-4C39-AFA6-3825EE74A965}" srcOrd="1" destOrd="0" presId="urn:microsoft.com/office/officeart/2009/3/layout/HorizontalOrganizationChart"/>
    <dgm:cxn modelId="{47A9823E-B3E6-DD41-9FB6-6F9CA24F7B4C}" type="presParOf" srcId="{9441C830-A66B-4AFB-9252-8069549D4F0A}" destId="{C4FE27A9-6818-468D-8F72-5DEAE64958BC}" srcOrd="1" destOrd="0" presId="urn:microsoft.com/office/officeart/2009/3/layout/HorizontalOrganizationChart"/>
    <dgm:cxn modelId="{672A5293-9A58-BE46-A473-94739B45020A}" type="presParOf" srcId="{9441C830-A66B-4AFB-9252-8069549D4F0A}" destId="{B9E24DCA-DEF6-41DD-8228-40542DF88903}" srcOrd="2" destOrd="0" presId="urn:microsoft.com/office/officeart/2009/3/layout/HorizontalOrganizationChart"/>
    <dgm:cxn modelId="{A91E6CE1-BB93-BC48-92D9-2B7BD9C9D5F6}" type="presParOf" srcId="{96876921-77F4-4E08-9148-E99125692808}" destId="{72A5A8A1-C34D-4CC9-B014-4EDC4C60B5CB}" srcOrd="2" destOrd="0" presId="urn:microsoft.com/office/officeart/2009/3/layout/HorizontalOrganizationChart"/>
    <dgm:cxn modelId="{E30C4CF8-675F-E043-99F6-B39857C7744A}" type="presParOf" srcId="{96876921-77F4-4E08-9148-E99125692808}" destId="{99464D45-2B22-432F-8F6C-3394CEC310A7}" srcOrd="3" destOrd="0" presId="urn:microsoft.com/office/officeart/2009/3/layout/HorizontalOrganizationChart"/>
    <dgm:cxn modelId="{F1CF0D34-9D48-524F-B213-2BB20E32D139}" type="presParOf" srcId="{99464D45-2B22-432F-8F6C-3394CEC310A7}" destId="{7EEFA05D-0146-474D-BB41-35A44BBAC0EB}" srcOrd="0" destOrd="0" presId="urn:microsoft.com/office/officeart/2009/3/layout/HorizontalOrganizationChart"/>
    <dgm:cxn modelId="{6FB565FB-7275-F945-8D93-D577472AFF96}" type="presParOf" srcId="{7EEFA05D-0146-474D-BB41-35A44BBAC0EB}" destId="{86A07B8D-FF15-4EFF-8681-05A46BF1E797}" srcOrd="0" destOrd="0" presId="urn:microsoft.com/office/officeart/2009/3/layout/HorizontalOrganizationChart"/>
    <dgm:cxn modelId="{E67A95D4-16E2-6D4B-94B4-22FF3F0FCE82}" type="presParOf" srcId="{7EEFA05D-0146-474D-BB41-35A44BBAC0EB}" destId="{A4529214-DB2D-4B21-8831-F60F2A376559}" srcOrd="1" destOrd="0" presId="urn:microsoft.com/office/officeart/2009/3/layout/HorizontalOrganizationChart"/>
    <dgm:cxn modelId="{BAAD6434-EC3C-2B40-BB11-54B9917FD75F}" type="presParOf" srcId="{99464D45-2B22-432F-8F6C-3394CEC310A7}" destId="{4C9D6515-EA4F-4DBF-A8FE-0711C70136B1}" srcOrd="1" destOrd="0" presId="urn:microsoft.com/office/officeart/2009/3/layout/HorizontalOrganizationChart"/>
    <dgm:cxn modelId="{FD9D4AE9-3549-B243-8CE0-6E3EEC8C06E3}" type="presParOf" srcId="{99464D45-2B22-432F-8F6C-3394CEC310A7}" destId="{686779DB-34D3-4F60-84B6-A35826FF3C2A}" srcOrd="2" destOrd="0" presId="urn:microsoft.com/office/officeart/2009/3/layout/HorizontalOrganizationChart"/>
    <dgm:cxn modelId="{D0D3881F-0838-AE42-9C64-B32A0F668035}" type="presParOf" srcId="{96876921-77F4-4E08-9148-E99125692808}" destId="{593E8D48-2475-F045-884B-CA4D7950FA09}" srcOrd="4" destOrd="0" presId="urn:microsoft.com/office/officeart/2009/3/layout/HorizontalOrganizationChart"/>
    <dgm:cxn modelId="{204FA49D-1CD4-7143-895C-3E8A5007A4F5}" type="presParOf" srcId="{96876921-77F4-4E08-9148-E99125692808}" destId="{B16C96CB-15F8-CB46-B817-A0513E9219DD}" srcOrd="5" destOrd="0" presId="urn:microsoft.com/office/officeart/2009/3/layout/HorizontalOrganizationChart"/>
    <dgm:cxn modelId="{F138D9F2-0A32-8F49-AE52-361DA0BE89B1}" type="presParOf" srcId="{B16C96CB-15F8-CB46-B817-A0513E9219DD}" destId="{26080EDD-3A45-6646-B520-D1E29B49C6E3}" srcOrd="0" destOrd="0" presId="urn:microsoft.com/office/officeart/2009/3/layout/HorizontalOrganizationChart"/>
    <dgm:cxn modelId="{50329EB3-2C19-3E4B-9E99-0A2C815B8627}" type="presParOf" srcId="{26080EDD-3A45-6646-B520-D1E29B49C6E3}" destId="{52886B92-20D9-4544-8247-BD34312EA731}" srcOrd="0" destOrd="0" presId="urn:microsoft.com/office/officeart/2009/3/layout/HorizontalOrganizationChart"/>
    <dgm:cxn modelId="{A2249C11-E55F-AB4A-B973-8AB9E533C1F9}" type="presParOf" srcId="{26080EDD-3A45-6646-B520-D1E29B49C6E3}" destId="{9778F88C-CB34-894F-843D-EBB43471D836}" srcOrd="1" destOrd="0" presId="urn:microsoft.com/office/officeart/2009/3/layout/HorizontalOrganizationChart"/>
    <dgm:cxn modelId="{3436608C-1828-4C42-907D-9F8C99103FA4}" type="presParOf" srcId="{B16C96CB-15F8-CB46-B817-A0513E9219DD}" destId="{2F02E3C9-D0AE-3048-B9E6-149419685625}" srcOrd="1" destOrd="0" presId="urn:microsoft.com/office/officeart/2009/3/layout/HorizontalOrganizationChart"/>
    <dgm:cxn modelId="{05DBD578-CF7F-1946-B19E-701E6F04C450}" type="presParOf" srcId="{B16C96CB-15F8-CB46-B817-A0513E9219DD}" destId="{23371CBF-24C2-7A46-A9F7-833CC5BD3666}" srcOrd="2" destOrd="0" presId="urn:microsoft.com/office/officeart/2009/3/layout/HorizontalOrganizationChart"/>
    <dgm:cxn modelId="{C8E48649-A467-7141-A4AF-235294305CFB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/>
      <dgm:t>
        <a:bodyPr/>
        <a:lstStyle/>
        <a:p>
          <a:r>
            <a:rPr lang="zh-CN" altLang="en-US" sz="1100" b="1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EC24613C-EEAB-4C4B-B1EB-9BD91C705EA4}" type="presOf" srcId="{E2369F6E-DA59-4F6E-BD69-6CAA013A82BE}" destId="{CD82D2C2-9EF5-4CA0-9CEE-9265A38A1F4A}" srcOrd="0" destOrd="0" presId="urn:microsoft.com/office/officeart/2009/3/layout/HorizontalOrganizationChart"/>
    <dgm:cxn modelId="{1CE99144-7909-4541-9461-46984F069761}" type="presOf" srcId="{57E64457-75B6-40DF-86BF-80888D7FBBC5}" destId="{72A5A8A1-C34D-4CC9-B014-4EDC4C60B5CB}" srcOrd="0" destOrd="0" presId="urn:microsoft.com/office/officeart/2009/3/layout/HorizontalOrganizationChart"/>
    <dgm:cxn modelId="{0AC31D4A-24C5-4841-9E97-5649EFE40BAE}" type="presOf" srcId="{F05BBA42-D7AF-4BA0-8C3F-85B1FE28E48F}" destId="{18DB143D-9E27-4E02-AFA5-F665953CBC10}" srcOrd="0" destOrd="0" presId="urn:microsoft.com/office/officeart/2009/3/layout/HorizontalOrganizationChart"/>
    <dgm:cxn modelId="{42470168-54E4-574B-9756-7BC21D2D0E22}" type="presOf" srcId="{9AC2E227-803C-4016-BF2C-9291B6CAA290}" destId="{2A2AFDF2-2568-44F8-842C-3BFD70D9F2B1}" srcOrd="0" destOrd="0" presId="urn:microsoft.com/office/officeart/2009/3/layout/HorizontalOrganizationChart"/>
    <dgm:cxn modelId="{5FF10B6D-5A0F-484A-963F-FED3D216223B}" type="presOf" srcId="{8B7C5043-8160-C344-9298-88B60CB52799}" destId="{593E8D48-2475-F045-884B-CA4D7950FA09}" srcOrd="0" destOrd="0" presId="urn:microsoft.com/office/officeart/2009/3/layout/HorizontalOrganizationChart"/>
    <dgm:cxn modelId="{9D033975-6CEE-6541-92D8-FF322E983D26}" type="presOf" srcId="{3FA44A42-E0AE-412C-8071-9A37D30DD567}" destId="{22C8BBC7-02FA-4EF0-899A-834C1FEE39E3}" srcOrd="0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022259C3-352A-F746-9739-C36BBD1D148C}" type="presOf" srcId="{031B4CFA-9D85-AC47-80D3-2983456575D1}" destId="{9778F88C-CB34-894F-843D-EBB43471D836}" srcOrd="1" destOrd="0" presId="urn:microsoft.com/office/officeart/2009/3/layout/HorizontalOrganizationChart"/>
    <dgm:cxn modelId="{BB0E89D1-2BE6-9B47-A34C-5A2682E896EE}" type="presOf" srcId="{3FA44A42-E0AE-412C-8071-9A37D30DD567}" destId="{CBD704CC-8D6F-4C39-AFA6-3825EE74A965}" srcOrd="1" destOrd="0" presId="urn:microsoft.com/office/officeart/2009/3/layout/HorizontalOrganizationChart"/>
    <dgm:cxn modelId="{AAC10ED4-F392-6049-9BB6-7DFF911043BD}" type="presOf" srcId="{9AC2E227-803C-4016-BF2C-9291B6CAA290}" destId="{9CD41DA5-A8A9-4189-B933-DCF665F7DF2D}" srcOrd="1" destOrd="0" presId="urn:microsoft.com/office/officeart/2009/3/layout/HorizontalOrganizationChart"/>
    <dgm:cxn modelId="{20CC6CDF-5BF3-644A-B52E-1C5FC0087C3A}" type="presOf" srcId="{031B4CFA-9D85-AC47-80D3-2983456575D1}" destId="{52886B92-20D9-4544-8247-BD34312EA731}" srcOrd="0" destOrd="0" presId="urn:microsoft.com/office/officeart/2009/3/layout/HorizontalOrganizationChart"/>
    <dgm:cxn modelId="{891A60E5-E8F7-914F-BF4E-8F375E9EA4C4}" type="presOf" srcId="{7638F483-EC40-4669-A117-0C6040B4A66B}" destId="{A4529214-DB2D-4B21-8831-F60F2A376559}" srcOrd="1" destOrd="0" presId="urn:microsoft.com/office/officeart/2009/3/layout/HorizontalOrganizationChart"/>
    <dgm:cxn modelId="{61FFDFE6-12B0-BF4A-BB2B-CC8D1AE89BBC}" type="presOf" srcId="{7638F483-EC40-4669-A117-0C6040B4A66B}" destId="{86A07B8D-FF15-4EFF-8681-05A46BF1E797}" srcOrd="0" destOrd="0" presId="urn:microsoft.com/office/officeart/2009/3/layout/HorizontalOrganizationChart"/>
    <dgm:cxn modelId="{65988A8D-4797-C948-A955-70BD76CE98C0}" type="presParOf" srcId="{18DB143D-9E27-4E02-AFA5-F665953CBC10}" destId="{07E01157-B979-4F6B-B892-75DB2A2B8B0F}" srcOrd="0" destOrd="0" presId="urn:microsoft.com/office/officeart/2009/3/layout/HorizontalOrganizationChart"/>
    <dgm:cxn modelId="{5EB18A7C-056F-5E47-B8F2-B5E5EDE4E383}" type="presParOf" srcId="{07E01157-B979-4F6B-B892-75DB2A2B8B0F}" destId="{F686C23F-604E-4653-B2CB-27DBB6BED631}" srcOrd="0" destOrd="0" presId="urn:microsoft.com/office/officeart/2009/3/layout/HorizontalOrganizationChart"/>
    <dgm:cxn modelId="{242AD019-5897-D342-BAA6-5EA3942FF082}" type="presParOf" srcId="{F686C23F-604E-4653-B2CB-27DBB6BED631}" destId="{2A2AFDF2-2568-44F8-842C-3BFD70D9F2B1}" srcOrd="0" destOrd="0" presId="urn:microsoft.com/office/officeart/2009/3/layout/HorizontalOrganizationChart"/>
    <dgm:cxn modelId="{E5A7F7E4-C3C4-294D-BA70-AADEF7A886E2}" type="presParOf" srcId="{F686C23F-604E-4653-B2CB-27DBB6BED631}" destId="{9CD41DA5-A8A9-4189-B933-DCF665F7DF2D}" srcOrd="1" destOrd="0" presId="urn:microsoft.com/office/officeart/2009/3/layout/HorizontalOrganizationChart"/>
    <dgm:cxn modelId="{415348C6-9CA5-A448-85B6-55D453B7F117}" type="presParOf" srcId="{07E01157-B979-4F6B-B892-75DB2A2B8B0F}" destId="{96876921-77F4-4E08-9148-E99125692808}" srcOrd="1" destOrd="0" presId="urn:microsoft.com/office/officeart/2009/3/layout/HorizontalOrganizationChart"/>
    <dgm:cxn modelId="{F473E738-A0F6-B24A-A889-546415E2D2E8}" type="presParOf" srcId="{96876921-77F4-4E08-9148-E99125692808}" destId="{CD82D2C2-9EF5-4CA0-9CEE-9265A38A1F4A}" srcOrd="0" destOrd="0" presId="urn:microsoft.com/office/officeart/2009/3/layout/HorizontalOrganizationChart"/>
    <dgm:cxn modelId="{3323FBFC-A481-B648-8A93-816729203B7F}" type="presParOf" srcId="{96876921-77F4-4E08-9148-E99125692808}" destId="{9441C830-A66B-4AFB-9252-8069549D4F0A}" srcOrd="1" destOrd="0" presId="urn:microsoft.com/office/officeart/2009/3/layout/HorizontalOrganizationChart"/>
    <dgm:cxn modelId="{85F2A611-6707-3843-B1B3-C4538FA58C9A}" type="presParOf" srcId="{9441C830-A66B-4AFB-9252-8069549D4F0A}" destId="{FEAC7974-4462-4948-9F19-4D53C38CC88A}" srcOrd="0" destOrd="0" presId="urn:microsoft.com/office/officeart/2009/3/layout/HorizontalOrganizationChart"/>
    <dgm:cxn modelId="{480EDB98-3437-674D-A75E-92BD6BE0E26E}" type="presParOf" srcId="{FEAC7974-4462-4948-9F19-4D53C38CC88A}" destId="{22C8BBC7-02FA-4EF0-899A-834C1FEE39E3}" srcOrd="0" destOrd="0" presId="urn:microsoft.com/office/officeart/2009/3/layout/HorizontalOrganizationChart"/>
    <dgm:cxn modelId="{B556346B-BBFB-0B43-BC33-0F6F326BAAA7}" type="presParOf" srcId="{FEAC7974-4462-4948-9F19-4D53C38CC88A}" destId="{CBD704CC-8D6F-4C39-AFA6-3825EE74A965}" srcOrd="1" destOrd="0" presId="urn:microsoft.com/office/officeart/2009/3/layout/HorizontalOrganizationChart"/>
    <dgm:cxn modelId="{5D1CEA96-84EC-A34E-80EE-6ACD96A8CE8E}" type="presParOf" srcId="{9441C830-A66B-4AFB-9252-8069549D4F0A}" destId="{C4FE27A9-6818-468D-8F72-5DEAE64958BC}" srcOrd="1" destOrd="0" presId="urn:microsoft.com/office/officeart/2009/3/layout/HorizontalOrganizationChart"/>
    <dgm:cxn modelId="{858FCB5E-ABA5-404A-90BC-9C3E33603590}" type="presParOf" srcId="{9441C830-A66B-4AFB-9252-8069549D4F0A}" destId="{B9E24DCA-DEF6-41DD-8228-40542DF88903}" srcOrd="2" destOrd="0" presId="urn:microsoft.com/office/officeart/2009/3/layout/HorizontalOrganizationChart"/>
    <dgm:cxn modelId="{411F3A9F-3557-1847-8AEA-8AD0451BB577}" type="presParOf" srcId="{96876921-77F4-4E08-9148-E99125692808}" destId="{72A5A8A1-C34D-4CC9-B014-4EDC4C60B5CB}" srcOrd="2" destOrd="0" presId="urn:microsoft.com/office/officeart/2009/3/layout/HorizontalOrganizationChart"/>
    <dgm:cxn modelId="{BAD09990-6F31-3046-AA2A-20C94B03390E}" type="presParOf" srcId="{96876921-77F4-4E08-9148-E99125692808}" destId="{99464D45-2B22-432F-8F6C-3394CEC310A7}" srcOrd="3" destOrd="0" presId="urn:microsoft.com/office/officeart/2009/3/layout/HorizontalOrganizationChart"/>
    <dgm:cxn modelId="{81960B16-0720-4449-8794-EEE35940DAF0}" type="presParOf" srcId="{99464D45-2B22-432F-8F6C-3394CEC310A7}" destId="{7EEFA05D-0146-474D-BB41-35A44BBAC0EB}" srcOrd="0" destOrd="0" presId="urn:microsoft.com/office/officeart/2009/3/layout/HorizontalOrganizationChart"/>
    <dgm:cxn modelId="{7277CE50-A755-B145-ABFB-442419108308}" type="presParOf" srcId="{7EEFA05D-0146-474D-BB41-35A44BBAC0EB}" destId="{86A07B8D-FF15-4EFF-8681-05A46BF1E797}" srcOrd="0" destOrd="0" presId="urn:microsoft.com/office/officeart/2009/3/layout/HorizontalOrganizationChart"/>
    <dgm:cxn modelId="{1DFA7E0F-5195-964C-A00D-A0B01FAC7719}" type="presParOf" srcId="{7EEFA05D-0146-474D-BB41-35A44BBAC0EB}" destId="{A4529214-DB2D-4B21-8831-F60F2A376559}" srcOrd="1" destOrd="0" presId="urn:microsoft.com/office/officeart/2009/3/layout/HorizontalOrganizationChart"/>
    <dgm:cxn modelId="{484EB1D6-1803-9A49-A9ED-76FB07504E44}" type="presParOf" srcId="{99464D45-2B22-432F-8F6C-3394CEC310A7}" destId="{4C9D6515-EA4F-4DBF-A8FE-0711C70136B1}" srcOrd="1" destOrd="0" presId="urn:microsoft.com/office/officeart/2009/3/layout/HorizontalOrganizationChart"/>
    <dgm:cxn modelId="{AC4BECF6-994D-0346-8643-2ABB1A2E8D8C}" type="presParOf" srcId="{99464D45-2B22-432F-8F6C-3394CEC310A7}" destId="{686779DB-34D3-4F60-84B6-A35826FF3C2A}" srcOrd="2" destOrd="0" presId="urn:microsoft.com/office/officeart/2009/3/layout/HorizontalOrganizationChart"/>
    <dgm:cxn modelId="{61530D8C-EBE0-6648-AB92-5EFC865DF1FE}" type="presParOf" srcId="{96876921-77F4-4E08-9148-E99125692808}" destId="{593E8D48-2475-F045-884B-CA4D7950FA09}" srcOrd="4" destOrd="0" presId="urn:microsoft.com/office/officeart/2009/3/layout/HorizontalOrganizationChart"/>
    <dgm:cxn modelId="{6EEE30DE-843A-F24D-ABAD-00037045F159}" type="presParOf" srcId="{96876921-77F4-4E08-9148-E99125692808}" destId="{B16C96CB-15F8-CB46-B817-A0513E9219DD}" srcOrd="5" destOrd="0" presId="urn:microsoft.com/office/officeart/2009/3/layout/HorizontalOrganizationChart"/>
    <dgm:cxn modelId="{5A65706E-5710-D44A-99BD-15A87205D120}" type="presParOf" srcId="{B16C96CB-15F8-CB46-B817-A0513E9219DD}" destId="{26080EDD-3A45-6646-B520-D1E29B49C6E3}" srcOrd="0" destOrd="0" presId="urn:microsoft.com/office/officeart/2009/3/layout/HorizontalOrganizationChart"/>
    <dgm:cxn modelId="{C49E3A5C-F659-F94C-A955-90534DCDE0C6}" type="presParOf" srcId="{26080EDD-3A45-6646-B520-D1E29B49C6E3}" destId="{52886B92-20D9-4544-8247-BD34312EA731}" srcOrd="0" destOrd="0" presId="urn:microsoft.com/office/officeart/2009/3/layout/HorizontalOrganizationChart"/>
    <dgm:cxn modelId="{4B32B5E9-B24B-0642-AE67-ECD85EE10711}" type="presParOf" srcId="{26080EDD-3A45-6646-B520-D1E29B49C6E3}" destId="{9778F88C-CB34-894F-843D-EBB43471D836}" srcOrd="1" destOrd="0" presId="urn:microsoft.com/office/officeart/2009/3/layout/HorizontalOrganizationChart"/>
    <dgm:cxn modelId="{C1A9916B-487E-2B4D-970C-4F20D3F49D6A}" type="presParOf" srcId="{B16C96CB-15F8-CB46-B817-A0513E9219DD}" destId="{2F02E3C9-D0AE-3048-B9E6-149419685625}" srcOrd="1" destOrd="0" presId="urn:microsoft.com/office/officeart/2009/3/layout/HorizontalOrganizationChart"/>
    <dgm:cxn modelId="{925D67AB-1E05-3A4C-9BA1-DA38FEAB5F55}" type="presParOf" srcId="{B16C96CB-15F8-CB46-B817-A0513E9219DD}" destId="{23371CBF-24C2-7A46-A9F7-833CC5BD3666}" srcOrd="2" destOrd="0" presId="urn:microsoft.com/office/officeart/2009/3/layout/HorizontalOrganizationChart"/>
    <dgm:cxn modelId="{EBC19C57-EFA7-B34C-B7FF-B88CF36A8F30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/>
      <dgm:t>
        <a:bodyPr/>
        <a:lstStyle/>
        <a:p>
          <a:r>
            <a:rPr lang="zh-CN" altLang="en-US" sz="1100" b="1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B4ED2C1A-66A3-6446-AE83-E7B9D6E21BE5}" type="presOf" srcId="{3FA44A42-E0AE-412C-8071-9A37D30DD567}" destId="{CBD704CC-8D6F-4C39-AFA6-3825EE74A965}" srcOrd="1" destOrd="0" presId="urn:microsoft.com/office/officeart/2009/3/layout/HorizontalOrganizationChart"/>
    <dgm:cxn modelId="{5E58F124-5826-1344-88EA-7385CED36BBC}" type="presOf" srcId="{9AC2E227-803C-4016-BF2C-9291B6CAA290}" destId="{2A2AFDF2-2568-44F8-842C-3BFD70D9F2B1}" srcOrd="0" destOrd="0" presId="urn:microsoft.com/office/officeart/2009/3/layout/HorizontalOrganizationChart"/>
    <dgm:cxn modelId="{D1542440-E310-334C-B0A3-6628B6BA9389}" type="presOf" srcId="{031B4CFA-9D85-AC47-80D3-2983456575D1}" destId="{52886B92-20D9-4544-8247-BD34312EA731}" srcOrd="0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501167B4-1923-D34F-B94B-42E565F5CCEB}" type="presOf" srcId="{57E64457-75B6-40DF-86BF-80888D7FBBC5}" destId="{72A5A8A1-C34D-4CC9-B014-4EDC4C60B5CB}" srcOrd="0" destOrd="0" presId="urn:microsoft.com/office/officeart/2009/3/layout/HorizontalOrganizationChart"/>
    <dgm:cxn modelId="{E9F68DBA-AC2F-7B44-B0A4-57029E766587}" type="presOf" srcId="{7638F483-EC40-4669-A117-0C6040B4A66B}" destId="{86A07B8D-FF15-4EFF-8681-05A46BF1E797}" srcOrd="0" destOrd="0" presId="urn:microsoft.com/office/officeart/2009/3/layout/HorizontalOrganizationChart"/>
    <dgm:cxn modelId="{A05F5FC1-2CA2-2948-9245-211A501D6277}" type="presOf" srcId="{8B7C5043-8160-C344-9298-88B60CB52799}" destId="{593E8D48-2475-F045-884B-CA4D7950FA09}" srcOrd="0" destOrd="0" presId="urn:microsoft.com/office/officeart/2009/3/layout/HorizontalOrganizationChart"/>
    <dgm:cxn modelId="{D69F85E4-9B81-564D-916B-B082AC88B691}" type="presOf" srcId="{E2369F6E-DA59-4F6E-BD69-6CAA013A82BE}" destId="{CD82D2C2-9EF5-4CA0-9CEE-9265A38A1F4A}" srcOrd="0" destOrd="0" presId="urn:microsoft.com/office/officeart/2009/3/layout/HorizontalOrganizationChart"/>
    <dgm:cxn modelId="{A64E7FE7-AF1A-D743-A0B2-5D51D0ECF959}" type="presOf" srcId="{7638F483-EC40-4669-A117-0C6040B4A66B}" destId="{A4529214-DB2D-4B21-8831-F60F2A376559}" srcOrd="1" destOrd="0" presId="urn:microsoft.com/office/officeart/2009/3/layout/HorizontalOrganizationChart"/>
    <dgm:cxn modelId="{BD3471E9-6C06-2040-82D7-2CC5AFF77BC5}" type="presOf" srcId="{F05BBA42-D7AF-4BA0-8C3F-85B1FE28E48F}" destId="{18DB143D-9E27-4E02-AFA5-F665953CBC10}" srcOrd="0" destOrd="0" presId="urn:microsoft.com/office/officeart/2009/3/layout/HorizontalOrganizationChart"/>
    <dgm:cxn modelId="{626AABF1-AB21-3E47-B5FA-44B2512CD0B2}" type="presOf" srcId="{9AC2E227-803C-4016-BF2C-9291B6CAA290}" destId="{9CD41DA5-A8A9-4189-B933-DCF665F7DF2D}" srcOrd="1" destOrd="0" presId="urn:microsoft.com/office/officeart/2009/3/layout/HorizontalOrganizationChart"/>
    <dgm:cxn modelId="{3BEB69FA-4933-FD49-B3CA-385733A6F266}" type="presOf" srcId="{031B4CFA-9D85-AC47-80D3-2983456575D1}" destId="{9778F88C-CB34-894F-843D-EBB43471D836}" srcOrd="1" destOrd="0" presId="urn:microsoft.com/office/officeart/2009/3/layout/HorizontalOrganizationChart"/>
    <dgm:cxn modelId="{5E9222FF-E95B-7543-A238-357145365235}" type="presOf" srcId="{3FA44A42-E0AE-412C-8071-9A37D30DD567}" destId="{22C8BBC7-02FA-4EF0-899A-834C1FEE39E3}" srcOrd="0" destOrd="0" presId="urn:microsoft.com/office/officeart/2009/3/layout/HorizontalOrganizationChart"/>
    <dgm:cxn modelId="{BC11D8D2-CB0A-4D4E-BEA3-E0C7AB64A249}" type="presParOf" srcId="{18DB143D-9E27-4E02-AFA5-F665953CBC10}" destId="{07E01157-B979-4F6B-B892-75DB2A2B8B0F}" srcOrd="0" destOrd="0" presId="urn:microsoft.com/office/officeart/2009/3/layout/HorizontalOrganizationChart"/>
    <dgm:cxn modelId="{30960D80-895A-2840-8F71-1C873DF335E5}" type="presParOf" srcId="{07E01157-B979-4F6B-B892-75DB2A2B8B0F}" destId="{F686C23F-604E-4653-B2CB-27DBB6BED631}" srcOrd="0" destOrd="0" presId="urn:microsoft.com/office/officeart/2009/3/layout/HorizontalOrganizationChart"/>
    <dgm:cxn modelId="{9467207B-3648-4A49-A641-2381F5A707AE}" type="presParOf" srcId="{F686C23F-604E-4653-B2CB-27DBB6BED631}" destId="{2A2AFDF2-2568-44F8-842C-3BFD70D9F2B1}" srcOrd="0" destOrd="0" presId="urn:microsoft.com/office/officeart/2009/3/layout/HorizontalOrganizationChart"/>
    <dgm:cxn modelId="{357A845F-29CE-4D43-BE75-4098160C4980}" type="presParOf" srcId="{F686C23F-604E-4653-B2CB-27DBB6BED631}" destId="{9CD41DA5-A8A9-4189-B933-DCF665F7DF2D}" srcOrd="1" destOrd="0" presId="urn:microsoft.com/office/officeart/2009/3/layout/HorizontalOrganizationChart"/>
    <dgm:cxn modelId="{1C677235-3582-7040-A0D0-E5E68B0B7B1B}" type="presParOf" srcId="{07E01157-B979-4F6B-B892-75DB2A2B8B0F}" destId="{96876921-77F4-4E08-9148-E99125692808}" srcOrd="1" destOrd="0" presId="urn:microsoft.com/office/officeart/2009/3/layout/HorizontalOrganizationChart"/>
    <dgm:cxn modelId="{81F4C1E9-B5F7-8240-ABA2-469C96509035}" type="presParOf" srcId="{96876921-77F4-4E08-9148-E99125692808}" destId="{CD82D2C2-9EF5-4CA0-9CEE-9265A38A1F4A}" srcOrd="0" destOrd="0" presId="urn:microsoft.com/office/officeart/2009/3/layout/HorizontalOrganizationChart"/>
    <dgm:cxn modelId="{99609BC3-38A0-8641-AE98-B4451C6EDC72}" type="presParOf" srcId="{96876921-77F4-4E08-9148-E99125692808}" destId="{9441C830-A66B-4AFB-9252-8069549D4F0A}" srcOrd="1" destOrd="0" presId="urn:microsoft.com/office/officeart/2009/3/layout/HorizontalOrganizationChart"/>
    <dgm:cxn modelId="{54100F25-84E1-5B4F-A4E9-4DAB2B133F9C}" type="presParOf" srcId="{9441C830-A66B-4AFB-9252-8069549D4F0A}" destId="{FEAC7974-4462-4948-9F19-4D53C38CC88A}" srcOrd="0" destOrd="0" presId="urn:microsoft.com/office/officeart/2009/3/layout/HorizontalOrganizationChart"/>
    <dgm:cxn modelId="{556A87D1-4776-BD4D-A547-8B1B86151591}" type="presParOf" srcId="{FEAC7974-4462-4948-9F19-4D53C38CC88A}" destId="{22C8BBC7-02FA-4EF0-899A-834C1FEE39E3}" srcOrd="0" destOrd="0" presId="urn:microsoft.com/office/officeart/2009/3/layout/HorizontalOrganizationChart"/>
    <dgm:cxn modelId="{D7666AE5-885B-8846-922E-FF2515BAE82F}" type="presParOf" srcId="{FEAC7974-4462-4948-9F19-4D53C38CC88A}" destId="{CBD704CC-8D6F-4C39-AFA6-3825EE74A965}" srcOrd="1" destOrd="0" presId="urn:microsoft.com/office/officeart/2009/3/layout/HorizontalOrganizationChart"/>
    <dgm:cxn modelId="{3F366E69-9906-B74B-9A00-798E7D58DCBC}" type="presParOf" srcId="{9441C830-A66B-4AFB-9252-8069549D4F0A}" destId="{C4FE27A9-6818-468D-8F72-5DEAE64958BC}" srcOrd="1" destOrd="0" presId="urn:microsoft.com/office/officeart/2009/3/layout/HorizontalOrganizationChart"/>
    <dgm:cxn modelId="{0F611AAA-DD92-A442-8A74-A2943BD42E9D}" type="presParOf" srcId="{9441C830-A66B-4AFB-9252-8069549D4F0A}" destId="{B9E24DCA-DEF6-41DD-8228-40542DF88903}" srcOrd="2" destOrd="0" presId="urn:microsoft.com/office/officeart/2009/3/layout/HorizontalOrganizationChart"/>
    <dgm:cxn modelId="{8949EC83-9E78-4D4D-AEF6-36E810153C5D}" type="presParOf" srcId="{96876921-77F4-4E08-9148-E99125692808}" destId="{72A5A8A1-C34D-4CC9-B014-4EDC4C60B5CB}" srcOrd="2" destOrd="0" presId="urn:microsoft.com/office/officeart/2009/3/layout/HorizontalOrganizationChart"/>
    <dgm:cxn modelId="{A197A895-7F51-4C4F-A0A4-8077E7E37A20}" type="presParOf" srcId="{96876921-77F4-4E08-9148-E99125692808}" destId="{99464D45-2B22-432F-8F6C-3394CEC310A7}" srcOrd="3" destOrd="0" presId="urn:microsoft.com/office/officeart/2009/3/layout/HorizontalOrganizationChart"/>
    <dgm:cxn modelId="{A2823DEB-9ADF-614E-A19A-7D1E5962CDD5}" type="presParOf" srcId="{99464D45-2B22-432F-8F6C-3394CEC310A7}" destId="{7EEFA05D-0146-474D-BB41-35A44BBAC0EB}" srcOrd="0" destOrd="0" presId="urn:microsoft.com/office/officeart/2009/3/layout/HorizontalOrganizationChart"/>
    <dgm:cxn modelId="{11E9EC65-9F7E-894F-91AB-893905D7F2FD}" type="presParOf" srcId="{7EEFA05D-0146-474D-BB41-35A44BBAC0EB}" destId="{86A07B8D-FF15-4EFF-8681-05A46BF1E797}" srcOrd="0" destOrd="0" presId="urn:microsoft.com/office/officeart/2009/3/layout/HorizontalOrganizationChart"/>
    <dgm:cxn modelId="{E26AACF5-780B-1F48-844F-76A4B89E8D0B}" type="presParOf" srcId="{7EEFA05D-0146-474D-BB41-35A44BBAC0EB}" destId="{A4529214-DB2D-4B21-8831-F60F2A376559}" srcOrd="1" destOrd="0" presId="urn:microsoft.com/office/officeart/2009/3/layout/HorizontalOrganizationChart"/>
    <dgm:cxn modelId="{65550DF3-F82A-BB4A-B3F9-DC5F856C1D15}" type="presParOf" srcId="{99464D45-2B22-432F-8F6C-3394CEC310A7}" destId="{4C9D6515-EA4F-4DBF-A8FE-0711C70136B1}" srcOrd="1" destOrd="0" presId="urn:microsoft.com/office/officeart/2009/3/layout/HorizontalOrganizationChart"/>
    <dgm:cxn modelId="{2C417FE1-5937-9741-A447-9693166791A3}" type="presParOf" srcId="{99464D45-2B22-432F-8F6C-3394CEC310A7}" destId="{686779DB-34D3-4F60-84B6-A35826FF3C2A}" srcOrd="2" destOrd="0" presId="urn:microsoft.com/office/officeart/2009/3/layout/HorizontalOrganizationChart"/>
    <dgm:cxn modelId="{759A5158-4AAB-EB4B-984E-A99B9DFCAD4F}" type="presParOf" srcId="{96876921-77F4-4E08-9148-E99125692808}" destId="{593E8D48-2475-F045-884B-CA4D7950FA09}" srcOrd="4" destOrd="0" presId="urn:microsoft.com/office/officeart/2009/3/layout/HorizontalOrganizationChart"/>
    <dgm:cxn modelId="{6F9576E0-68ED-5A4A-97E5-43F2A121D877}" type="presParOf" srcId="{96876921-77F4-4E08-9148-E99125692808}" destId="{B16C96CB-15F8-CB46-B817-A0513E9219DD}" srcOrd="5" destOrd="0" presId="urn:microsoft.com/office/officeart/2009/3/layout/HorizontalOrganizationChart"/>
    <dgm:cxn modelId="{39D80AB0-E507-AF4F-8168-7BF10B831B15}" type="presParOf" srcId="{B16C96CB-15F8-CB46-B817-A0513E9219DD}" destId="{26080EDD-3A45-6646-B520-D1E29B49C6E3}" srcOrd="0" destOrd="0" presId="urn:microsoft.com/office/officeart/2009/3/layout/HorizontalOrganizationChart"/>
    <dgm:cxn modelId="{FC8D7D19-6205-8546-9D9F-4FD144CCF2A2}" type="presParOf" srcId="{26080EDD-3A45-6646-B520-D1E29B49C6E3}" destId="{52886B92-20D9-4544-8247-BD34312EA731}" srcOrd="0" destOrd="0" presId="urn:microsoft.com/office/officeart/2009/3/layout/HorizontalOrganizationChart"/>
    <dgm:cxn modelId="{CE574945-BD80-6B44-BDE8-C0BCDCFE4671}" type="presParOf" srcId="{26080EDD-3A45-6646-B520-D1E29B49C6E3}" destId="{9778F88C-CB34-894F-843D-EBB43471D836}" srcOrd="1" destOrd="0" presId="urn:microsoft.com/office/officeart/2009/3/layout/HorizontalOrganizationChart"/>
    <dgm:cxn modelId="{DFE2335E-606C-024B-B5F5-9F19756CE90A}" type="presParOf" srcId="{B16C96CB-15F8-CB46-B817-A0513E9219DD}" destId="{2F02E3C9-D0AE-3048-B9E6-149419685625}" srcOrd="1" destOrd="0" presId="urn:microsoft.com/office/officeart/2009/3/layout/HorizontalOrganizationChart"/>
    <dgm:cxn modelId="{3CCC15EA-80BB-DC49-A127-6F41E90ACDFA}" type="presParOf" srcId="{B16C96CB-15F8-CB46-B817-A0513E9219DD}" destId="{23371CBF-24C2-7A46-A9F7-833CC5BD3666}" srcOrd="2" destOrd="0" presId="urn:microsoft.com/office/officeart/2009/3/layout/HorizontalOrganizationChart"/>
    <dgm:cxn modelId="{AD8011A1-72F8-6243-8E28-0604F92811D5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/>
      <dgm:t>
        <a:bodyPr/>
        <a:lstStyle/>
        <a:p>
          <a:r>
            <a:rPr lang="zh-CN" altLang="en-US" sz="1100" b="1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F323AB16-BA82-3747-8157-FA2B04B81C88}" type="presOf" srcId="{57E64457-75B6-40DF-86BF-80888D7FBBC5}" destId="{72A5A8A1-C34D-4CC9-B014-4EDC4C60B5CB}" srcOrd="0" destOrd="0" presId="urn:microsoft.com/office/officeart/2009/3/layout/HorizontalOrganizationChart"/>
    <dgm:cxn modelId="{F610B71A-C1C6-E044-8493-855512938A87}" type="presOf" srcId="{8B7C5043-8160-C344-9298-88B60CB52799}" destId="{593E8D48-2475-F045-884B-CA4D7950FA09}" srcOrd="0" destOrd="0" presId="urn:microsoft.com/office/officeart/2009/3/layout/HorizontalOrganizationChart"/>
    <dgm:cxn modelId="{87140320-EB11-F245-A29C-5C1098E307C3}" type="presOf" srcId="{7638F483-EC40-4669-A117-0C6040B4A66B}" destId="{86A07B8D-FF15-4EFF-8681-05A46BF1E797}" srcOrd="0" destOrd="0" presId="urn:microsoft.com/office/officeart/2009/3/layout/HorizontalOrganizationChart"/>
    <dgm:cxn modelId="{4C6E9527-3538-4B48-B101-AE76C67E01B6}" type="presOf" srcId="{031B4CFA-9D85-AC47-80D3-2983456575D1}" destId="{9778F88C-CB34-894F-843D-EBB43471D836}" srcOrd="1" destOrd="0" presId="urn:microsoft.com/office/officeart/2009/3/layout/HorizontalOrganizationChart"/>
    <dgm:cxn modelId="{EDD10E45-351B-F447-AC3E-293D9462943D}" type="presOf" srcId="{E2369F6E-DA59-4F6E-BD69-6CAA013A82BE}" destId="{CD82D2C2-9EF5-4CA0-9CEE-9265A38A1F4A}" srcOrd="0" destOrd="0" presId="urn:microsoft.com/office/officeart/2009/3/layout/HorizontalOrganizationChart"/>
    <dgm:cxn modelId="{48A51146-BE13-B748-8965-AD32674948ED}" type="presOf" srcId="{3FA44A42-E0AE-412C-8071-9A37D30DD567}" destId="{CBD704CC-8D6F-4C39-AFA6-3825EE74A965}" srcOrd="1" destOrd="0" presId="urn:microsoft.com/office/officeart/2009/3/layout/HorizontalOrganizationChart"/>
    <dgm:cxn modelId="{7C14F46F-5C67-6549-ADC4-25376C3DBE99}" type="presOf" srcId="{3FA44A42-E0AE-412C-8071-9A37D30DD567}" destId="{22C8BBC7-02FA-4EF0-899A-834C1FEE39E3}" srcOrd="0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3E3C73B7-FDF2-BA48-89B2-101ADAC02BF1}" type="presOf" srcId="{7638F483-EC40-4669-A117-0C6040B4A66B}" destId="{A4529214-DB2D-4B21-8831-F60F2A376559}" srcOrd="1" destOrd="0" presId="urn:microsoft.com/office/officeart/2009/3/layout/HorizontalOrganizationChart"/>
    <dgm:cxn modelId="{132B62D9-A26B-6544-8903-BE8C592EAE3E}" type="presOf" srcId="{F05BBA42-D7AF-4BA0-8C3F-85B1FE28E48F}" destId="{18DB143D-9E27-4E02-AFA5-F665953CBC10}" srcOrd="0" destOrd="0" presId="urn:microsoft.com/office/officeart/2009/3/layout/HorizontalOrganizationChart"/>
    <dgm:cxn modelId="{EB1243EA-501A-4343-814C-A208F548C751}" type="presOf" srcId="{9AC2E227-803C-4016-BF2C-9291B6CAA290}" destId="{9CD41DA5-A8A9-4189-B933-DCF665F7DF2D}" srcOrd="1" destOrd="0" presId="urn:microsoft.com/office/officeart/2009/3/layout/HorizontalOrganizationChart"/>
    <dgm:cxn modelId="{891919F2-122D-3642-B5C0-CF444E7F5086}" type="presOf" srcId="{031B4CFA-9D85-AC47-80D3-2983456575D1}" destId="{52886B92-20D9-4544-8247-BD34312EA731}" srcOrd="0" destOrd="0" presId="urn:microsoft.com/office/officeart/2009/3/layout/HorizontalOrganizationChart"/>
    <dgm:cxn modelId="{E67576F7-AAAF-3541-ABA9-BCDA65159385}" type="presOf" srcId="{9AC2E227-803C-4016-BF2C-9291B6CAA290}" destId="{2A2AFDF2-2568-44F8-842C-3BFD70D9F2B1}" srcOrd="0" destOrd="0" presId="urn:microsoft.com/office/officeart/2009/3/layout/HorizontalOrganizationChart"/>
    <dgm:cxn modelId="{05BE313E-A121-3E4D-BB1E-E89FF4531B36}" type="presParOf" srcId="{18DB143D-9E27-4E02-AFA5-F665953CBC10}" destId="{07E01157-B979-4F6B-B892-75DB2A2B8B0F}" srcOrd="0" destOrd="0" presId="urn:microsoft.com/office/officeart/2009/3/layout/HorizontalOrganizationChart"/>
    <dgm:cxn modelId="{30214394-B249-3943-8904-435C22D55CA8}" type="presParOf" srcId="{07E01157-B979-4F6B-B892-75DB2A2B8B0F}" destId="{F686C23F-604E-4653-B2CB-27DBB6BED631}" srcOrd="0" destOrd="0" presId="urn:microsoft.com/office/officeart/2009/3/layout/HorizontalOrganizationChart"/>
    <dgm:cxn modelId="{4548024C-C49E-084D-B916-A0684E82D5D6}" type="presParOf" srcId="{F686C23F-604E-4653-B2CB-27DBB6BED631}" destId="{2A2AFDF2-2568-44F8-842C-3BFD70D9F2B1}" srcOrd="0" destOrd="0" presId="urn:microsoft.com/office/officeart/2009/3/layout/HorizontalOrganizationChart"/>
    <dgm:cxn modelId="{89631F19-6BDB-1542-98BF-6F7D798698D7}" type="presParOf" srcId="{F686C23F-604E-4653-B2CB-27DBB6BED631}" destId="{9CD41DA5-A8A9-4189-B933-DCF665F7DF2D}" srcOrd="1" destOrd="0" presId="urn:microsoft.com/office/officeart/2009/3/layout/HorizontalOrganizationChart"/>
    <dgm:cxn modelId="{F2D20898-3B98-0540-AE45-E68F08EC0B44}" type="presParOf" srcId="{07E01157-B979-4F6B-B892-75DB2A2B8B0F}" destId="{96876921-77F4-4E08-9148-E99125692808}" srcOrd="1" destOrd="0" presId="urn:microsoft.com/office/officeart/2009/3/layout/HorizontalOrganizationChart"/>
    <dgm:cxn modelId="{72FF2697-3079-1F40-BE8E-080EDA39FD62}" type="presParOf" srcId="{96876921-77F4-4E08-9148-E99125692808}" destId="{CD82D2C2-9EF5-4CA0-9CEE-9265A38A1F4A}" srcOrd="0" destOrd="0" presId="urn:microsoft.com/office/officeart/2009/3/layout/HorizontalOrganizationChart"/>
    <dgm:cxn modelId="{F8CD1983-8DFA-204E-95B2-5EA549002932}" type="presParOf" srcId="{96876921-77F4-4E08-9148-E99125692808}" destId="{9441C830-A66B-4AFB-9252-8069549D4F0A}" srcOrd="1" destOrd="0" presId="urn:microsoft.com/office/officeart/2009/3/layout/HorizontalOrganizationChart"/>
    <dgm:cxn modelId="{6041C033-F9B0-1649-BEAB-6E7E7EEC3757}" type="presParOf" srcId="{9441C830-A66B-4AFB-9252-8069549D4F0A}" destId="{FEAC7974-4462-4948-9F19-4D53C38CC88A}" srcOrd="0" destOrd="0" presId="urn:microsoft.com/office/officeart/2009/3/layout/HorizontalOrganizationChart"/>
    <dgm:cxn modelId="{642CF7EC-EC69-4943-96FC-9545E18EA5B2}" type="presParOf" srcId="{FEAC7974-4462-4948-9F19-4D53C38CC88A}" destId="{22C8BBC7-02FA-4EF0-899A-834C1FEE39E3}" srcOrd="0" destOrd="0" presId="urn:microsoft.com/office/officeart/2009/3/layout/HorizontalOrganizationChart"/>
    <dgm:cxn modelId="{678FA2E8-3F2A-904F-8C8A-BF258404D08D}" type="presParOf" srcId="{FEAC7974-4462-4948-9F19-4D53C38CC88A}" destId="{CBD704CC-8D6F-4C39-AFA6-3825EE74A965}" srcOrd="1" destOrd="0" presId="urn:microsoft.com/office/officeart/2009/3/layout/HorizontalOrganizationChart"/>
    <dgm:cxn modelId="{82EBC587-5427-D94C-8585-656BCC97E705}" type="presParOf" srcId="{9441C830-A66B-4AFB-9252-8069549D4F0A}" destId="{C4FE27A9-6818-468D-8F72-5DEAE64958BC}" srcOrd="1" destOrd="0" presId="urn:microsoft.com/office/officeart/2009/3/layout/HorizontalOrganizationChart"/>
    <dgm:cxn modelId="{FAD4329A-50DB-2B43-8D99-6D5DED1AC2B3}" type="presParOf" srcId="{9441C830-A66B-4AFB-9252-8069549D4F0A}" destId="{B9E24DCA-DEF6-41DD-8228-40542DF88903}" srcOrd="2" destOrd="0" presId="urn:microsoft.com/office/officeart/2009/3/layout/HorizontalOrganizationChart"/>
    <dgm:cxn modelId="{4B1247B5-64D8-6044-9B52-4CA32A377EB3}" type="presParOf" srcId="{96876921-77F4-4E08-9148-E99125692808}" destId="{72A5A8A1-C34D-4CC9-B014-4EDC4C60B5CB}" srcOrd="2" destOrd="0" presId="urn:microsoft.com/office/officeart/2009/3/layout/HorizontalOrganizationChart"/>
    <dgm:cxn modelId="{BCB391F6-43FD-C54D-82B1-0D8EC51CF908}" type="presParOf" srcId="{96876921-77F4-4E08-9148-E99125692808}" destId="{99464D45-2B22-432F-8F6C-3394CEC310A7}" srcOrd="3" destOrd="0" presId="urn:microsoft.com/office/officeart/2009/3/layout/HorizontalOrganizationChart"/>
    <dgm:cxn modelId="{5347A6FC-BEB4-7146-B06A-1534F24180B4}" type="presParOf" srcId="{99464D45-2B22-432F-8F6C-3394CEC310A7}" destId="{7EEFA05D-0146-474D-BB41-35A44BBAC0EB}" srcOrd="0" destOrd="0" presId="urn:microsoft.com/office/officeart/2009/3/layout/HorizontalOrganizationChart"/>
    <dgm:cxn modelId="{3DE3E98A-4CB1-ED47-95E7-BFBB417F8FD8}" type="presParOf" srcId="{7EEFA05D-0146-474D-BB41-35A44BBAC0EB}" destId="{86A07B8D-FF15-4EFF-8681-05A46BF1E797}" srcOrd="0" destOrd="0" presId="urn:microsoft.com/office/officeart/2009/3/layout/HorizontalOrganizationChart"/>
    <dgm:cxn modelId="{53588352-44B8-7A41-9A4D-2ACB7DB78102}" type="presParOf" srcId="{7EEFA05D-0146-474D-BB41-35A44BBAC0EB}" destId="{A4529214-DB2D-4B21-8831-F60F2A376559}" srcOrd="1" destOrd="0" presId="urn:microsoft.com/office/officeart/2009/3/layout/HorizontalOrganizationChart"/>
    <dgm:cxn modelId="{EE7572FA-43BA-AA43-936A-965743DD0431}" type="presParOf" srcId="{99464D45-2B22-432F-8F6C-3394CEC310A7}" destId="{4C9D6515-EA4F-4DBF-A8FE-0711C70136B1}" srcOrd="1" destOrd="0" presId="urn:microsoft.com/office/officeart/2009/3/layout/HorizontalOrganizationChart"/>
    <dgm:cxn modelId="{4BBB8423-AAFD-354A-9505-155A8A85E724}" type="presParOf" srcId="{99464D45-2B22-432F-8F6C-3394CEC310A7}" destId="{686779DB-34D3-4F60-84B6-A35826FF3C2A}" srcOrd="2" destOrd="0" presId="urn:microsoft.com/office/officeart/2009/3/layout/HorizontalOrganizationChart"/>
    <dgm:cxn modelId="{631DEF41-47EF-1648-B322-1984007ADC25}" type="presParOf" srcId="{96876921-77F4-4E08-9148-E99125692808}" destId="{593E8D48-2475-F045-884B-CA4D7950FA09}" srcOrd="4" destOrd="0" presId="urn:microsoft.com/office/officeart/2009/3/layout/HorizontalOrganizationChart"/>
    <dgm:cxn modelId="{2A122B39-9677-4F40-B714-F674A725D120}" type="presParOf" srcId="{96876921-77F4-4E08-9148-E99125692808}" destId="{B16C96CB-15F8-CB46-B817-A0513E9219DD}" srcOrd="5" destOrd="0" presId="urn:microsoft.com/office/officeart/2009/3/layout/HorizontalOrganizationChart"/>
    <dgm:cxn modelId="{1EE8D064-178E-4348-B1C1-ED1F97CE8518}" type="presParOf" srcId="{B16C96CB-15F8-CB46-B817-A0513E9219DD}" destId="{26080EDD-3A45-6646-B520-D1E29B49C6E3}" srcOrd="0" destOrd="0" presId="urn:microsoft.com/office/officeart/2009/3/layout/HorizontalOrganizationChart"/>
    <dgm:cxn modelId="{A35F054C-E177-2943-A799-7C960CBC8784}" type="presParOf" srcId="{26080EDD-3A45-6646-B520-D1E29B49C6E3}" destId="{52886B92-20D9-4544-8247-BD34312EA731}" srcOrd="0" destOrd="0" presId="urn:microsoft.com/office/officeart/2009/3/layout/HorizontalOrganizationChart"/>
    <dgm:cxn modelId="{6E8B90FB-F919-AF43-82C6-F21D0C9E25FD}" type="presParOf" srcId="{26080EDD-3A45-6646-B520-D1E29B49C6E3}" destId="{9778F88C-CB34-894F-843D-EBB43471D836}" srcOrd="1" destOrd="0" presId="urn:microsoft.com/office/officeart/2009/3/layout/HorizontalOrganizationChart"/>
    <dgm:cxn modelId="{E472822B-7DE0-5C4B-B942-6C28639CA108}" type="presParOf" srcId="{B16C96CB-15F8-CB46-B817-A0513E9219DD}" destId="{2F02E3C9-D0AE-3048-B9E6-149419685625}" srcOrd="1" destOrd="0" presId="urn:microsoft.com/office/officeart/2009/3/layout/HorizontalOrganizationChart"/>
    <dgm:cxn modelId="{606374D2-258E-CF4E-9F24-DC753235360B}" type="presParOf" srcId="{B16C96CB-15F8-CB46-B817-A0513E9219DD}" destId="{23371CBF-24C2-7A46-A9F7-833CC5BD3666}" srcOrd="2" destOrd="0" presId="urn:microsoft.com/office/officeart/2009/3/layout/HorizontalOrganizationChart"/>
    <dgm:cxn modelId="{477B829F-7F65-8F45-AA87-F85AC36AAA43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计划职能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2A2299D-D1C2-114F-8D1C-857262A92D78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94866B4C-0863-F149-8367-A4423575F272}" type="par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38DE20A5-4242-3A4A-9AB4-C3506067F18E}" type="sib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A98E236E-3C0B-4845-80AF-652B45CFEE96}">
      <dgm:prSet custT="1"/>
      <dgm:spPr/>
      <dgm:t>
        <a:bodyPr/>
        <a:lstStyle/>
        <a:p>
          <a:r>
            <a:rPr lang="zh-CN" altLang="en-US" sz="1100" b="1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7A45670E-DA07-E940-83D3-40AD561460C3}" type="par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3C01DB0C-2003-0F46-8939-CD5A93CAFF77}" type="sib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5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5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5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5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5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5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5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5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5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2938411B-B7F5-0747-9954-7C21CD306EF4}" type="pres">
      <dgm:prSet presAssocID="{94866B4C-0863-F149-8367-A4423575F272}" presName="Name64" presStyleLbl="parChTrans1D2" presStyleIdx="3" presStyleCnt="5"/>
      <dgm:spPr/>
    </dgm:pt>
    <dgm:pt modelId="{38B19AAB-0C45-7B47-B258-A706E823594A}" type="pres">
      <dgm:prSet presAssocID="{82A2299D-D1C2-114F-8D1C-857262A92D78}" presName="hierRoot2" presStyleCnt="0">
        <dgm:presLayoutVars>
          <dgm:hierBranch val="init"/>
        </dgm:presLayoutVars>
      </dgm:prSet>
      <dgm:spPr/>
    </dgm:pt>
    <dgm:pt modelId="{C8066A73-F138-A94F-B15D-BA85728A7DD5}" type="pres">
      <dgm:prSet presAssocID="{82A2299D-D1C2-114F-8D1C-857262A92D78}" presName="rootComposite" presStyleCnt="0"/>
      <dgm:spPr/>
    </dgm:pt>
    <dgm:pt modelId="{7368840E-7568-AB46-86AB-5522C2E78B18}" type="pres">
      <dgm:prSet presAssocID="{82A2299D-D1C2-114F-8D1C-857262A92D78}" presName="rootText" presStyleLbl="node2" presStyleIdx="3" presStyleCnt="5">
        <dgm:presLayoutVars>
          <dgm:chPref val="3"/>
        </dgm:presLayoutVars>
      </dgm:prSet>
      <dgm:spPr/>
    </dgm:pt>
    <dgm:pt modelId="{115F8EA3-417D-F742-A98B-49F1C57A6F6B}" type="pres">
      <dgm:prSet presAssocID="{82A2299D-D1C2-114F-8D1C-857262A92D78}" presName="rootConnector" presStyleLbl="node2" presStyleIdx="3" presStyleCnt="5"/>
      <dgm:spPr/>
    </dgm:pt>
    <dgm:pt modelId="{804F8513-E360-E941-89B3-80F405B35DEE}" type="pres">
      <dgm:prSet presAssocID="{82A2299D-D1C2-114F-8D1C-857262A92D78}" presName="hierChild4" presStyleCnt="0"/>
      <dgm:spPr/>
    </dgm:pt>
    <dgm:pt modelId="{7AF1A68C-D35C-154C-B232-011E7249E6B2}" type="pres">
      <dgm:prSet presAssocID="{82A2299D-D1C2-114F-8D1C-857262A92D78}" presName="hierChild5" presStyleCnt="0"/>
      <dgm:spPr/>
    </dgm:pt>
    <dgm:pt modelId="{DBB6835F-57E4-3A4C-AD27-D3DE559BB53C}" type="pres">
      <dgm:prSet presAssocID="{7A45670E-DA07-E940-83D3-40AD561460C3}" presName="Name64" presStyleLbl="parChTrans1D2" presStyleIdx="4" presStyleCnt="5"/>
      <dgm:spPr/>
    </dgm:pt>
    <dgm:pt modelId="{8C6E95EF-4BD4-EF43-A077-08ADF4D176D1}" type="pres">
      <dgm:prSet presAssocID="{A98E236E-3C0B-4845-80AF-652B45CFEE96}" presName="hierRoot2" presStyleCnt="0">
        <dgm:presLayoutVars>
          <dgm:hierBranch val="init"/>
        </dgm:presLayoutVars>
      </dgm:prSet>
      <dgm:spPr/>
    </dgm:pt>
    <dgm:pt modelId="{95F09504-0F49-4B42-8326-7AD884CCF79B}" type="pres">
      <dgm:prSet presAssocID="{A98E236E-3C0B-4845-80AF-652B45CFEE96}" presName="rootComposite" presStyleCnt="0"/>
      <dgm:spPr/>
    </dgm:pt>
    <dgm:pt modelId="{8B9400FE-6F26-2A48-8ECB-33218128618A}" type="pres">
      <dgm:prSet presAssocID="{A98E236E-3C0B-4845-80AF-652B45CFEE96}" presName="rootText" presStyleLbl="node2" presStyleIdx="4" presStyleCnt="5">
        <dgm:presLayoutVars>
          <dgm:chPref val="3"/>
        </dgm:presLayoutVars>
      </dgm:prSet>
      <dgm:spPr/>
    </dgm:pt>
    <dgm:pt modelId="{8CBC648F-0976-E949-9A3E-6A4F557685DD}" type="pres">
      <dgm:prSet presAssocID="{A98E236E-3C0B-4845-80AF-652B45CFEE96}" presName="rootConnector" presStyleLbl="node2" presStyleIdx="4" presStyleCnt="5"/>
      <dgm:spPr/>
    </dgm:pt>
    <dgm:pt modelId="{A519FB1E-D9B2-5A4A-86E5-1B51ACE65420}" type="pres">
      <dgm:prSet presAssocID="{A98E236E-3C0B-4845-80AF-652B45CFEE96}" presName="hierChild4" presStyleCnt="0"/>
      <dgm:spPr/>
    </dgm:pt>
    <dgm:pt modelId="{BCEFAF26-5A5C-954E-B0FC-A99784428C0D}" type="pres">
      <dgm:prSet presAssocID="{A98E236E-3C0B-4845-80AF-652B45CFEE96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A822F60A-2FA8-5D4C-9120-3EF30AFFE1CA}" type="presOf" srcId="{7A45670E-DA07-E940-83D3-40AD561460C3}" destId="{DBB6835F-57E4-3A4C-AD27-D3DE559BB53C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6DAAA93F-B458-8945-B775-D42C47063751}" type="presOf" srcId="{7638F483-EC40-4669-A117-0C6040B4A66B}" destId="{A4529214-DB2D-4B21-8831-F60F2A376559}" srcOrd="1" destOrd="0" presId="urn:microsoft.com/office/officeart/2009/3/layout/HorizontalOrganizationChart"/>
    <dgm:cxn modelId="{DCCF9142-16DD-3F45-B7AC-28F9E41AF39A}" type="presOf" srcId="{E2369F6E-DA59-4F6E-BD69-6CAA013A82BE}" destId="{CD82D2C2-9EF5-4CA0-9CEE-9265A38A1F4A}" srcOrd="0" destOrd="0" presId="urn:microsoft.com/office/officeart/2009/3/layout/HorizontalOrganizationChart"/>
    <dgm:cxn modelId="{8E0AB26F-B86E-4E40-A12C-CAD2B5B02792}" type="presOf" srcId="{3FA44A42-E0AE-412C-8071-9A37D30DD567}" destId="{CBD704CC-8D6F-4C39-AFA6-3825EE74A965}" srcOrd="1" destOrd="0" presId="urn:microsoft.com/office/officeart/2009/3/layout/HorizontalOrganizationChart"/>
    <dgm:cxn modelId="{91DC097F-48B0-F446-8480-C99D4AD6E305}" type="presOf" srcId="{9AC2E227-803C-4016-BF2C-9291B6CAA290}" destId="{9CD41DA5-A8A9-4189-B933-DCF665F7DF2D}" srcOrd="1" destOrd="0" presId="urn:microsoft.com/office/officeart/2009/3/layout/HorizontalOrganizationChart"/>
    <dgm:cxn modelId="{33189C8A-B7C6-6942-BEBB-7AD77C3FFE4E}" type="presOf" srcId="{A98E236E-3C0B-4845-80AF-652B45CFEE96}" destId="{8CBC648F-0976-E949-9A3E-6A4F557685DD}" srcOrd="1" destOrd="0" presId="urn:microsoft.com/office/officeart/2009/3/layout/HorizontalOrganizationChart"/>
    <dgm:cxn modelId="{FA247595-D4FA-5047-AF27-29675F08165E}" type="presOf" srcId="{3FA44A42-E0AE-412C-8071-9A37D30DD567}" destId="{22C8BBC7-02FA-4EF0-899A-834C1FEE39E3}" srcOrd="0" destOrd="0" presId="urn:microsoft.com/office/officeart/2009/3/layout/HorizontalOrganizationChart"/>
    <dgm:cxn modelId="{BB96159C-713F-1A41-A1E3-948F1A9FD297}" type="presOf" srcId="{F05BBA42-D7AF-4BA0-8C3F-85B1FE28E48F}" destId="{18DB143D-9E27-4E02-AFA5-F665953CBC10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5EBDCAF-78E0-024C-8C32-C547DAA1E25A}" srcId="{9AC2E227-803C-4016-BF2C-9291B6CAA290}" destId="{A98E236E-3C0B-4845-80AF-652B45CFEE96}" srcOrd="4" destOrd="0" parTransId="{7A45670E-DA07-E940-83D3-40AD561460C3}" sibTransId="{3C01DB0C-2003-0F46-8939-CD5A93CAFF77}"/>
    <dgm:cxn modelId="{27F8BAC0-2230-A045-BDEB-2D3818C93087}" type="presOf" srcId="{A98E236E-3C0B-4845-80AF-652B45CFEE96}" destId="{8B9400FE-6F26-2A48-8ECB-33218128618A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CC6FDDCD-2280-5444-9324-77334CC9A7F1}" type="presOf" srcId="{57E64457-75B6-40DF-86BF-80888D7FBBC5}" destId="{72A5A8A1-C34D-4CC9-B014-4EDC4C60B5CB}" srcOrd="0" destOrd="0" presId="urn:microsoft.com/office/officeart/2009/3/layout/HorizontalOrganizationChart"/>
    <dgm:cxn modelId="{99CFCBD9-56CE-924D-B3A4-D94994F27CFD}" type="presOf" srcId="{82A2299D-D1C2-114F-8D1C-857262A92D78}" destId="{115F8EA3-417D-F742-A98B-49F1C57A6F6B}" srcOrd="1" destOrd="0" presId="urn:microsoft.com/office/officeart/2009/3/layout/HorizontalOrganizationChart"/>
    <dgm:cxn modelId="{D7E238E1-F91D-A34F-B610-A74D923E8319}" type="presOf" srcId="{82A2299D-D1C2-114F-8D1C-857262A92D78}" destId="{7368840E-7568-AB46-86AB-5522C2E78B18}" srcOrd="0" destOrd="0" presId="urn:microsoft.com/office/officeart/2009/3/layout/HorizontalOrganizationChart"/>
    <dgm:cxn modelId="{B311FDE1-46D2-0448-B7A3-33B15D3B72C3}" type="presOf" srcId="{87585F0D-6A81-F747-99EB-D14B33EBB618}" destId="{A73C4A40-2D47-BF42-9EF8-B3BEE9451F45}" srcOrd="0" destOrd="0" presId="urn:microsoft.com/office/officeart/2009/3/layout/HorizontalOrganizationChart"/>
    <dgm:cxn modelId="{F08C57ED-87E6-AF4D-ABB5-ED9DD0980C59}" type="presOf" srcId="{18A5DCF8-381A-9740-A1DC-D1A5033A3647}" destId="{B94BF64B-9716-424E-A851-42E8E7B2B9A7}" srcOrd="0" destOrd="0" presId="urn:microsoft.com/office/officeart/2009/3/layout/HorizontalOrganizationChart"/>
    <dgm:cxn modelId="{C46672ED-8208-4C4A-AAF0-15298FF1AB32}" type="presOf" srcId="{9AC2E227-803C-4016-BF2C-9291B6CAA290}" destId="{2A2AFDF2-2568-44F8-842C-3BFD70D9F2B1}" srcOrd="0" destOrd="0" presId="urn:microsoft.com/office/officeart/2009/3/layout/HorizontalOrganizationChart"/>
    <dgm:cxn modelId="{1DD33BFA-8D6B-EC4A-AC53-271D34F821FF}" type="presOf" srcId="{94866B4C-0863-F149-8367-A4423575F272}" destId="{2938411B-B7F5-0747-9954-7C21CD306EF4}" srcOrd="0" destOrd="0" presId="urn:microsoft.com/office/officeart/2009/3/layout/HorizontalOrganizationChart"/>
    <dgm:cxn modelId="{68A9DBFC-3A9C-6447-8722-CFB0B35BD73C}" type="presOf" srcId="{7638F483-EC40-4669-A117-0C6040B4A66B}" destId="{86A07B8D-FF15-4EFF-8681-05A46BF1E797}" srcOrd="0" destOrd="0" presId="urn:microsoft.com/office/officeart/2009/3/layout/HorizontalOrganizationChart"/>
    <dgm:cxn modelId="{36607CFE-23A0-F647-8981-FA51883136E6}" srcId="{9AC2E227-803C-4016-BF2C-9291B6CAA290}" destId="{82A2299D-D1C2-114F-8D1C-857262A92D78}" srcOrd="3" destOrd="0" parTransId="{94866B4C-0863-F149-8367-A4423575F272}" sibTransId="{38DE20A5-4242-3A4A-9AB4-C3506067F18E}"/>
    <dgm:cxn modelId="{6404E2FF-5E2F-D84A-8296-8709D4EF45B3}" type="presOf" srcId="{87585F0D-6A81-F747-99EB-D14B33EBB618}" destId="{BCDD8BD9-F9D2-4C44-AB56-5005F5FB7B08}" srcOrd="1" destOrd="0" presId="urn:microsoft.com/office/officeart/2009/3/layout/HorizontalOrganizationChart"/>
    <dgm:cxn modelId="{C1422BBD-2B15-2946-A44F-5631C60D98B4}" type="presParOf" srcId="{18DB143D-9E27-4E02-AFA5-F665953CBC10}" destId="{07E01157-B979-4F6B-B892-75DB2A2B8B0F}" srcOrd="0" destOrd="0" presId="urn:microsoft.com/office/officeart/2009/3/layout/HorizontalOrganizationChart"/>
    <dgm:cxn modelId="{FFE637D0-6F59-E647-8B63-AB5C297662D8}" type="presParOf" srcId="{07E01157-B979-4F6B-B892-75DB2A2B8B0F}" destId="{F686C23F-604E-4653-B2CB-27DBB6BED631}" srcOrd="0" destOrd="0" presId="urn:microsoft.com/office/officeart/2009/3/layout/HorizontalOrganizationChart"/>
    <dgm:cxn modelId="{72C5AF4B-7F9D-8C4E-ADF6-87903C546061}" type="presParOf" srcId="{F686C23F-604E-4653-B2CB-27DBB6BED631}" destId="{2A2AFDF2-2568-44F8-842C-3BFD70D9F2B1}" srcOrd="0" destOrd="0" presId="urn:microsoft.com/office/officeart/2009/3/layout/HorizontalOrganizationChart"/>
    <dgm:cxn modelId="{37E3A8A1-A6A7-354C-94C3-D17F0741EC43}" type="presParOf" srcId="{F686C23F-604E-4653-B2CB-27DBB6BED631}" destId="{9CD41DA5-A8A9-4189-B933-DCF665F7DF2D}" srcOrd="1" destOrd="0" presId="urn:microsoft.com/office/officeart/2009/3/layout/HorizontalOrganizationChart"/>
    <dgm:cxn modelId="{4CD050C5-5725-5C46-B5D8-4E42CC12F9D8}" type="presParOf" srcId="{07E01157-B979-4F6B-B892-75DB2A2B8B0F}" destId="{96876921-77F4-4E08-9148-E99125692808}" srcOrd="1" destOrd="0" presId="urn:microsoft.com/office/officeart/2009/3/layout/HorizontalOrganizationChart"/>
    <dgm:cxn modelId="{643DFDFC-AE52-5540-8CDD-19DE7EBA367D}" type="presParOf" srcId="{96876921-77F4-4E08-9148-E99125692808}" destId="{CD82D2C2-9EF5-4CA0-9CEE-9265A38A1F4A}" srcOrd="0" destOrd="0" presId="urn:microsoft.com/office/officeart/2009/3/layout/HorizontalOrganizationChart"/>
    <dgm:cxn modelId="{084CE6EF-6AD4-8444-B791-71A4BA8911DC}" type="presParOf" srcId="{96876921-77F4-4E08-9148-E99125692808}" destId="{9441C830-A66B-4AFB-9252-8069549D4F0A}" srcOrd="1" destOrd="0" presId="urn:microsoft.com/office/officeart/2009/3/layout/HorizontalOrganizationChart"/>
    <dgm:cxn modelId="{DE511B48-6F58-DF47-958C-323023FBC9EA}" type="presParOf" srcId="{9441C830-A66B-4AFB-9252-8069549D4F0A}" destId="{FEAC7974-4462-4948-9F19-4D53C38CC88A}" srcOrd="0" destOrd="0" presId="urn:microsoft.com/office/officeart/2009/3/layout/HorizontalOrganizationChart"/>
    <dgm:cxn modelId="{969CFFD6-A36E-8D4B-9C7B-535845F32681}" type="presParOf" srcId="{FEAC7974-4462-4948-9F19-4D53C38CC88A}" destId="{22C8BBC7-02FA-4EF0-899A-834C1FEE39E3}" srcOrd="0" destOrd="0" presId="urn:microsoft.com/office/officeart/2009/3/layout/HorizontalOrganizationChart"/>
    <dgm:cxn modelId="{48AD7A75-E174-5D4E-91CE-69A88EF0C683}" type="presParOf" srcId="{FEAC7974-4462-4948-9F19-4D53C38CC88A}" destId="{CBD704CC-8D6F-4C39-AFA6-3825EE74A965}" srcOrd="1" destOrd="0" presId="urn:microsoft.com/office/officeart/2009/3/layout/HorizontalOrganizationChart"/>
    <dgm:cxn modelId="{31E8FC5B-3437-6E48-A35B-75F5D49450DF}" type="presParOf" srcId="{9441C830-A66B-4AFB-9252-8069549D4F0A}" destId="{C4FE27A9-6818-468D-8F72-5DEAE64958BC}" srcOrd="1" destOrd="0" presId="urn:microsoft.com/office/officeart/2009/3/layout/HorizontalOrganizationChart"/>
    <dgm:cxn modelId="{47CA0EC7-ADCC-9F4E-82A2-9F234DF36072}" type="presParOf" srcId="{9441C830-A66B-4AFB-9252-8069549D4F0A}" destId="{B9E24DCA-DEF6-41DD-8228-40542DF88903}" srcOrd="2" destOrd="0" presId="urn:microsoft.com/office/officeart/2009/3/layout/HorizontalOrganizationChart"/>
    <dgm:cxn modelId="{F36E26B2-831A-0147-AFEB-A0EBE9FCB06C}" type="presParOf" srcId="{96876921-77F4-4E08-9148-E99125692808}" destId="{72A5A8A1-C34D-4CC9-B014-4EDC4C60B5CB}" srcOrd="2" destOrd="0" presId="urn:microsoft.com/office/officeart/2009/3/layout/HorizontalOrganizationChart"/>
    <dgm:cxn modelId="{F7010AE7-2840-B745-A8EF-6152C1F8E04A}" type="presParOf" srcId="{96876921-77F4-4E08-9148-E99125692808}" destId="{99464D45-2B22-432F-8F6C-3394CEC310A7}" srcOrd="3" destOrd="0" presId="urn:microsoft.com/office/officeart/2009/3/layout/HorizontalOrganizationChart"/>
    <dgm:cxn modelId="{AD6782C6-C208-894B-8B9A-F6D4E50040E9}" type="presParOf" srcId="{99464D45-2B22-432F-8F6C-3394CEC310A7}" destId="{7EEFA05D-0146-474D-BB41-35A44BBAC0EB}" srcOrd="0" destOrd="0" presId="urn:microsoft.com/office/officeart/2009/3/layout/HorizontalOrganizationChart"/>
    <dgm:cxn modelId="{9C869BFC-E3AE-4247-BFE0-15AD361667C3}" type="presParOf" srcId="{7EEFA05D-0146-474D-BB41-35A44BBAC0EB}" destId="{86A07B8D-FF15-4EFF-8681-05A46BF1E797}" srcOrd="0" destOrd="0" presId="urn:microsoft.com/office/officeart/2009/3/layout/HorizontalOrganizationChart"/>
    <dgm:cxn modelId="{56AAA29C-0FBC-8743-82A0-422777EB2267}" type="presParOf" srcId="{7EEFA05D-0146-474D-BB41-35A44BBAC0EB}" destId="{A4529214-DB2D-4B21-8831-F60F2A376559}" srcOrd="1" destOrd="0" presId="urn:microsoft.com/office/officeart/2009/3/layout/HorizontalOrganizationChart"/>
    <dgm:cxn modelId="{DEEFAAF2-D924-E34C-B8AA-5B82DBBAD2E1}" type="presParOf" srcId="{99464D45-2B22-432F-8F6C-3394CEC310A7}" destId="{4C9D6515-EA4F-4DBF-A8FE-0711C70136B1}" srcOrd="1" destOrd="0" presId="urn:microsoft.com/office/officeart/2009/3/layout/HorizontalOrganizationChart"/>
    <dgm:cxn modelId="{E1F4FE8C-69AC-6D45-AB8F-1D1864A55A7B}" type="presParOf" srcId="{99464D45-2B22-432F-8F6C-3394CEC310A7}" destId="{686779DB-34D3-4F60-84B6-A35826FF3C2A}" srcOrd="2" destOrd="0" presId="urn:microsoft.com/office/officeart/2009/3/layout/HorizontalOrganizationChart"/>
    <dgm:cxn modelId="{D8698B10-BCED-3C4D-A576-4210B1A7CF05}" type="presParOf" srcId="{96876921-77F4-4E08-9148-E99125692808}" destId="{B94BF64B-9716-424E-A851-42E8E7B2B9A7}" srcOrd="4" destOrd="0" presId="urn:microsoft.com/office/officeart/2009/3/layout/HorizontalOrganizationChart"/>
    <dgm:cxn modelId="{5750205D-B067-894D-AF33-84EF97C84056}" type="presParOf" srcId="{96876921-77F4-4E08-9148-E99125692808}" destId="{31E814C1-FFDD-BA48-BF9D-F3C8FF892503}" srcOrd="5" destOrd="0" presId="urn:microsoft.com/office/officeart/2009/3/layout/HorizontalOrganizationChart"/>
    <dgm:cxn modelId="{146D3171-DFA3-7748-9716-D7D0E255FC62}" type="presParOf" srcId="{31E814C1-FFDD-BA48-BF9D-F3C8FF892503}" destId="{1780440E-D92A-B040-A710-F8D875101E05}" srcOrd="0" destOrd="0" presId="urn:microsoft.com/office/officeart/2009/3/layout/HorizontalOrganizationChart"/>
    <dgm:cxn modelId="{109465D7-1236-D744-920C-2D1421957691}" type="presParOf" srcId="{1780440E-D92A-B040-A710-F8D875101E05}" destId="{A73C4A40-2D47-BF42-9EF8-B3BEE9451F45}" srcOrd="0" destOrd="0" presId="urn:microsoft.com/office/officeart/2009/3/layout/HorizontalOrganizationChart"/>
    <dgm:cxn modelId="{6F8109BD-E5CD-B849-86DA-A99AC466DADF}" type="presParOf" srcId="{1780440E-D92A-B040-A710-F8D875101E05}" destId="{BCDD8BD9-F9D2-4C44-AB56-5005F5FB7B08}" srcOrd="1" destOrd="0" presId="urn:microsoft.com/office/officeart/2009/3/layout/HorizontalOrganizationChart"/>
    <dgm:cxn modelId="{DFB0C4DA-054E-9D4C-80AF-1E3F048FBD5F}" type="presParOf" srcId="{31E814C1-FFDD-BA48-BF9D-F3C8FF892503}" destId="{B22D4294-1D49-E046-9CF9-7B480D0762E6}" srcOrd="1" destOrd="0" presId="urn:microsoft.com/office/officeart/2009/3/layout/HorizontalOrganizationChart"/>
    <dgm:cxn modelId="{804016E1-CCE8-BB48-9ED2-532C43AC919F}" type="presParOf" srcId="{31E814C1-FFDD-BA48-BF9D-F3C8FF892503}" destId="{E1D0C206-488D-6348-BEA7-1FE8B1679EF7}" srcOrd="2" destOrd="0" presId="urn:microsoft.com/office/officeart/2009/3/layout/HorizontalOrganizationChart"/>
    <dgm:cxn modelId="{B83B324C-9740-7642-9CA8-DD1446684350}" type="presParOf" srcId="{96876921-77F4-4E08-9148-E99125692808}" destId="{2938411B-B7F5-0747-9954-7C21CD306EF4}" srcOrd="6" destOrd="0" presId="urn:microsoft.com/office/officeart/2009/3/layout/HorizontalOrganizationChart"/>
    <dgm:cxn modelId="{9FCE7FF7-AF28-8B49-AB47-8805356980C2}" type="presParOf" srcId="{96876921-77F4-4E08-9148-E99125692808}" destId="{38B19AAB-0C45-7B47-B258-A706E823594A}" srcOrd="7" destOrd="0" presId="urn:microsoft.com/office/officeart/2009/3/layout/HorizontalOrganizationChart"/>
    <dgm:cxn modelId="{14242C0E-8302-EC47-9877-F5B66FFC8651}" type="presParOf" srcId="{38B19AAB-0C45-7B47-B258-A706E823594A}" destId="{C8066A73-F138-A94F-B15D-BA85728A7DD5}" srcOrd="0" destOrd="0" presId="urn:microsoft.com/office/officeart/2009/3/layout/HorizontalOrganizationChart"/>
    <dgm:cxn modelId="{759CBA63-F1C0-E447-9795-C891482C98BE}" type="presParOf" srcId="{C8066A73-F138-A94F-B15D-BA85728A7DD5}" destId="{7368840E-7568-AB46-86AB-5522C2E78B18}" srcOrd="0" destOrd="0" presId="urn:microsoft.com/office/officeart/2009/3/layout/HorizontalOrganizationChart"/>
    <dgm:cxn modelId="{E3FACA52-1404-3E49-B060-6BF066D8347A}" type="presParOf" srcId="{C8066A73-F138-A94F-B15D-BA85728A7DD5}" destId="{115F8EA3-417D-F742-A98B-49F1C57A6F6B}" srcOrd="1" destOrd="0" presId="urn:microsoft.com/office/officeart/2009/3/layout/HorizontalOrganizationChart"/>
    <dgm:cxn modelId="{C991F876-4ACA-5E43-A79F-47538408D841}" type="presParOf" srcId="{38B19AAB-0C45-7B47-B258-A706E823594A}" destId="{804F8513-E360-E941-89B3-80F405B35DEE}" srcOrd="1" destOrd="0" presId="urn:microsoft.com/office/officeart/2009/3/layout/HorizontalOrganizationChart"/>
    <dgm:cxn modelId="{384D9058-5A76-9F4A-B1C8-1566D872687C}" type="presParOf" srcId="{38B19AAB-0C45-7B47-B258-A706E823594A}" destId="{7AF1A68C-D35C-154C-B232-011E7249E6B2}" srcOrd="2" destOrd="0" presId="urn:microsoft.com/office/officeart/2009/3/layout/HorizontalOrganizationChart"/>
    <dgm:cxn modelId="{5F0E7A47-E1FF-1D43-BF4F-A7252D186EF3}" type="presParOf" srcId="{96876921-77F4-4E08-9148-E99125692808}" destId="{DBB6835F-57E4-3A4C-AD27-D3DE559BB53C}" srcOrd="8" destOrd="0" presId="urn:microsoft.com/office/officeart/2009/3/layout/HorizontalOrganizationChart"/>
    <dgm:cxn modelId="{F39AABAD-1036-994D-8730-03593D4D82C1}" type="presParOf" srcId="{96876921-77F4-4E08-9148-E99125692808}" destId="{8C6E95EF-4BD4-EF43-A077-08ADF4D176D1}" srcOrd="9" destOrd="0" presId="urn:microsoft.com/office/officeart/2009/3/layout/HorizontalOrganizationChart"/>
    <dgm:cxn modelId="{26C9446E-F049-8B4B-BAAF-22713AD4D23F}" type="presParOf" srcId="{8C6E95EF-4BD4-EF43-A077-08ADF4D176D1}" destId="{95F09504-0F49-4B42-8326-7AD884CCF79B}" srcOrd="0" destOrd="0" presId="urn:microsoft.com/office/officeart/2009/3/layout/HorizontalOrganizationChart"/>
    <dgm:cxn modelId="{632C7377-54F4-4B45-A46E-A215FE587230}" type="presParOf" srcId="{95F09504-0F49-4B42-8326-7AD884CCF79B}" destId="{8B9400FE-6F26-2A48-8ECB-33218128618A}" srcOrd="0" destOrd="0" presId="urn:microsoft.com/office/officeart/2009/3/layout/HorizontalOrganizationChart"/>
    <dgm:cxn modelId="{99E3F6CB-B078-F44A-9864-6B4189675E98}" type="presParOf" srcId="{95F09504-0F49-4B42-8326-7AD884CCF79B}" destId="{8CBC648F-0976-E949-9A3E-6A4F557685DD}" srcOrd="1" destOrd="0" presId="urn:microsoft.com/office/officeart/2009/3/layout/HorizontalOrganizationChart"/>
    <dgm:cxn modelId="{BF3D2756-9056-1047-8189-DCA1966B956E}" type="presParOf" srcId="{8C6E95EF-4BD4-EF43-A077-08ADF4D176D1}" destId="{A519FB1E-D9B2-5A4A-86E5-1B51ACE65420}" srcOrd="1" destOrd="0" presId="urn:microsoft.com/office/officeart/2009/3/layout/HorizontalOrganizationChart"/>
    <dgm:cxn modelId="{D472DF69-8BDE-3B47-903E-5A02A2D88E89}" type="presParOf" srcId="{8C6E95EF-4BD4-EF43-A077-08ADF4D176D1}" destId="{BCEFAF26-5A5C-954E-B0FC-A99784428C0D}" srcOrd="2" destOrd="0" presId="urn:microsoft.com/office/officeart/2009/3/layout/HorizontalOrganizationChart"/>
    <dgm:cxn modelId="{A0A56DF3-9828-8D41-8CA3-BBB09BE04FCE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/>
      <dgm:t>
        <a:bodyPr/>
        <a:lstStyle/>
        <a:p>
          <a:r>
            <a:rPr lang="zh-CN" altLang="en-US" sz="1100" b="1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CFB64D2C-4CFB-1A4F-BB61-306F8669A1A0}" type="presOf" srcId="{7638F483-EC40-4669-A117-0C6040B4A66B}" destId="{86A07B8D-FF15-4EFF-8681-05A46BF1E797}" srcOrd="0" destOrd="0" presId="urn:microsoft.com/office/officeart/2009/3/layout/HorizontalOrganizationChart"/>
    <dgm:cxn modelId="{B1FAE83E-8853-9A44-BE0F-83923E05B4B1}" type="presOf" srcId="{031B4CFA-9D85-AC47-80D3-2983456575D1}" destId="{52886B92-20D9-4544-8247-BD34312EA731}" srcOrd="0" destOrd="0" presId="urn:microsoft.com/office/officeart/2009/3/layout/HorizontalOrganizationChart"/>
    <dgm:cxn modelId="{11D3C242-2DD6-9B4F-AE71-49524FCA86F9}" type="presOf" srcId="{57E64457-75B6-40DF-86BF-80888D7FBBC5}" destId="{72A5A8A1-C34D-4CC9-B014-4EDC4C60B5CB}" srcOrd="0" destOrd="0" presId="urn:microsoft.com/office/officeart/2009/3/layout/HorizontalOrganizationChart"/>
    <dgm:cxn modelId="{98F2E44C-FFF2-934C-BC36-0DD623FC7842}" type="presOf" srcId="{3FA44A42-E0AE-412C-8071-9A37D30DD567}" destId="{22C8BBC7-02FA-4EF0-899A-834C1FEE39E3}" srcOrd="0" destOrd="0" presId="urn:microsoft.com/office/officeart/2009/3/layout/HorizontalOrganizationChart"/>
    <dgm:cxn modelId="{97203770-D776-D846-945C-975EEC5C90D9}" type="presOf" srcId="{3FA44A42-E0AE-412C-8071-9A37D30DD567}" destId="{CBD704CC-8D6F-4C39-AFA6-3825EE74A965}" srcOrd="1" destOrd="0" presId="urn:microsoft.com/office/officeart/2009/3/layout/HorizontalOrganizationChart"/>
    <dgm:cxn modelId="{4F287D76-2ABF-6B4C-99B2-0995F096CC64}" type="presOf" srcId="{9AC2E227-803C-4016-BF2C-9291B6CAA290}" destId="{9CD41DA5-A8A9-4189-B933-DCF665F7DF2D}" srcOrd="1" destOrd="0" presId="urn:microsoft.com/office/officeart/2009/3/layout/HorizontalOrganizationChart"/>
    <dgm:cxn modelId="{E72C317E-68BE-3349-86BE-BA4E41151633}" type="presOf" srcId="{9AC2E227-803C-4016-BF2C-9291B6CAA290}" destId="{2A2AFDF2-2568-44F8-842C-3BFD70D9F2B1}" srcOrd="0" destOrd="0" presId="urn:microsoft.com/office/officeart/2009/3/layout/HorizontalOrganizationChart"/>
    <dgm:cxn modelId="{5F56747E-682A-4F43-B499-AA9D8565E1A2}" type="presOf" srcId="{8B7C5043-8160-C344-9298-88B60CB52799}" destId="{593E8D48-2475-F045-884B-CA4D7950FA09}" srcOrd="0" destOrd="0" presId="urn:microsoft.com/office/officeart/2009/3/layout/HorizontalOrganizationChart"/>
    <dgm:cxn modelId="{0325178C-3A93-4C4D-B9A5-7FD1721456A7}" type="presOf" srcId="{E2369F6E-DA59-4F6E-BD69-6CAA013A82BE}" destId="{CD82D2C2-9EF5-4CA0-9CEE-9265A38A1F4A}" srcOrd="0" destOrd="0" presId="urn:microsoft.com/office/officeart/2009/3/layout/HorizontalOrganizationChart"/>
    <dgm:cxn modelId="{D287BF97-995A-134A-AC85-B86A947DD946}" type="presOf" srcId="{7638F483-EC40-4669-A117-0C6040B4A66B}" destId="{A4529214-DB2D-4B21-8831-F60F2A376559}" srcOrd="1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27D8FCDF-7D43-FA45-B5DF-0949903A8682}" type="presOf" srcId="{031B4CFA-9D85-AC47-80D3-2983456575D1}" destId="{9778F88C-CB34-894F-843D-EBB43471D836}" srcOrd="1" destOrd="0" presId="urn:microsoft.com/office/officeart/2009/3/layout/HorizontalOrganizationChart"/>
    <dgm:cxn modelId="{97E2FFF5-02F3-E040-97DC-55472661BE59}" type="presOf" srcId="{F05BBA42-D7AF-4BA0-8C3F-85B1FE28E48F}" destId="{18DB143D-9E27-4E02-AFA5-F665953CBC10}" srcOrd="0" destOrd="0" presId="urn:microsoft.com/office/officeart/2009/3/layout/HorizontalOrganizationChart"/>
    <dgm:cxn modelId="{599792B3-7F63-A24D-8EBA-755D582FE0C0}" type="presParOf" srcId="{18DB143D-9E27-4E02-AFA5-F665953CBC10}" destId="{07E01157-B979-4F6B-B892-75DB2A2B8B0F}" srcOrd="0" destOrd="0" presId="urn:microsoft.com/office/officeart/2009/3/layout/HorizontalOrganizationChart"/>
    <dgm:cxn modelId="{26F85C65-E6EB-AB4B-A090-01587A297B87}" type="presParOf" srcId="{07E01157-B979-4F6B-B892-75DB2A2B8B0F}" destId="{F686C23F-604E-4653-B2CB-27DBB6BED631}" srcOrd="0" destOrd="0" presId="urn:microsoft.com/office/officeart/2009/3/layout/HorizontalOrganizationChart"/>
    <dgm:cxn modelId="{F92C7C3A-A9F1-5946-A35B-2132228E5ABC}" type="presParOf" srcId="{F686C23F-604E-4653-B2CB-27DBB6BED631}" destId="{2A2AFDF2-2568-44F8-842C-3BFD70D9F2B1}" srcOrd="0" destOrd="0" presId="urn:microsoft.com/office/officeart/2009/3/layout/HorizontalOrganizationChart"/>
    <dgm:cxn modelId="{C274616C-4D4D-C540-8546-572EF756D93B}" type="presParOf" srcId="{F686C23F-604E-4653-B2CB-27DBB6BED631}" destId="{9CD41DA5-A8A9-4189-B933-DCF665F7DF2D}" srcOrd="1" destOrd="0" presId="urn:microsoft.com/office/officeart/2009/3/layout/HorizontalOrganizationChart"/>
    <dgm:cxn modelId="{47851669-FD91-3F4F-811B-2EE1B81EAEB9}" type="presParOf" srcId="{07E01157-B979-4F6B-B892-75DB2A2B8B0F}" destId="{96876921-77F4-4E08-9148-E99125692808}" srcOrd="1" destOrd="0" presId="urn:microsoft.com/office/officeart/2009/3/layout/HorizontalOrganizationChart"/>
    <dgm:cxn modelId="{29CAA0E9-D449-874C-B025-B1B8743365CA}" type="presParOf" srcId="{96876921-77F4-4E08-9148-E99125692808}" destId="{CD82D2C2-9EF5-4CA0-9CEE-9265A38A1F4A}" srcOrd="0" destOrd="0" presId="urn:microsoft.com/office/officeart/2009/3/layout/HorizontalOrganizationChart"/>
    <dgm:cxn modelId="{1A5F957D-10C5-3A4E-924B-6CDFEC3C99F7}" type="presParOf" srcId="{96876921-77F4-4E08-9148-E99125692808}" destId="{9441C830-A66B-4AFB-9252-8069549D4F0A}" srcOrd="1" destOrd="0" presId="urn:microsoft.com/office/officeart/2009/3/layout/HorizontalOrganizationChart"/>
    <dgm:cxn modelId="{07D3BD04-350F-254A-815A-A0F88A7DC77B}" type="presParOf" srcId="{9441C830-A66B-4AFB-9252-8069549D4F0A}" destId="{FEAC7974-4462-4948-9F19-4D53C38CC88A}" srcOrd="0" destOrd="0" presId="urn:microsoft.com/office/officeart/2009/3/layout/HorizontalOrganizationChart"/>
    <dgm:cxn modelId="{0F5CE700-C2F1-8445-812A-499F394CC0F3}" type="presParOf" srcId="{FEAC7974-4462-4948-9F19-4D53C38CC88A}" destId="{22C8BBC7-02FA-4EF0-899A-834C1FEE39E3}" srcOrd="0" destOrd="0" presId="urn:microsoft.com/office/officeart/2009/3/layout/HorizontalOrganizationChart"/>
    <dgm:cxn modelId="{F37A84C2-BBE8-8A4D-8744-51A074136B96}" type="presParOf" srcId="{FEAC7974-4462-4948-9F19-4D53C38CC88A}" destId="{CBD704CC-8D6F-4C39-AFA6-3825EE74A965}" srcOrd="1" destOrd="0" presId="urn:microsoft.com/office/officeart/2009/3/layout/HorizontalOrganizationChart"/>
    <dgm:cxn modelId="{934C7E3F-8A6A-2A44-A0B1-51445C95C12B}" type="presParOf" srcId="{9441C830-A66B-4AFB-9252-8069549D4F0A}" destId="{C4FE27A9-6818-468D-8F72-5DEAE64958BC}" srcOrd="1" destOrd="0" presId="urn:microsoft.com/office/officeart/2009/3/layout/HorizontalOrganizationChart"/>
    <dgm:cxn modelId="{7023E5CB-5910-5F43-84F2-80896E3A732B}" type="presParOf" srcId="{9441C830-A66B-4AFB-9252-8069549D4F0A}" destId="{B9E24DCA-DEF6-41DD-8228-40542DF88903}" srcOrd="2" destOrd="0" presId="urn:microsoft.com/office/officeart/2009/3/layout/HorizontalOrganizationChart"/>
    <dgm:cxn modelId="{926D46AC-0D76-3141-8CE4-DB49C4297ABB}" type="presParOf" srcId="{96876921-77F4-4E08-9148-E99125692808}" destId="{72A5A8A1-C34D-4CC9-B014-4EDC4C60B5CB}" srcOrd="2" destOrd="0" presId="urn:microsoft.com/office/officeart/2009/3/layout/HorizontalOrganizationChart"/>
    <dgm:cxn modelId="{05825011-74ED-CE4F-AED8-48AF1E9C9CCA}" type="presParOf" srcId="{96876921-77F4-4E08-9148-E99125692808}" destId="{99464D45-2B22-432F-8F6C-3394CEC310A7}" srcOrd="3" destOrd="0" presId="urn:microsoft.com/office/officeart/2009/3/layout/HorizontalOrganizationChart"/>
    <dgm:cxn modelId="{1FF757A6-C751-B548-8A1F-D2DBCB970EF2}" type="presParOf" srcId="{99464D45-2B22-432F-8F6C-3394CEC310A7}" destId="{7EEFA05D-0146-474D-BB41-35A44BBAC0EB}" srcOrd="0" destOrd="0" presId="urn:microsoft.com/office/officeart/2009/3/layout/HorizontalOrganizationChart"/>
    <dgm:cxn modelId="{8302EBD8-78F9-4542-8F0E-6AAB11B2CDEA}" type="presParOf" srcId="{7EEFA05D-0146-474D-BB41-35A44BBAC0EB}" destId="{86A07B8D-FF15-4EFF-8681-05A46BF1E797}" srcOrd="0" destOrd="0" presId="urn:microsoft.com/office/officeart/2009/3/layout/HorizontalOrganizationChart"/>
    <dgm:cxn modelId="{4D24346F-95B4-7943-A733-E0BD61C4EE28}" type="presParOf" srcId="{7EEFA05D-0146-474D-BB41-35A44BBAC0EB}" destId="{A4529214-DB2D-4B21-8831-F60F2A376559}" srcOrd="1" destOrd="0" presId="urn:microsoft.com/office/officeart/2009/3/layout/HorizontalOrganizationChart"/>
    <dgm:cxn modelId="{4D04BE6C-FD63-0646-A894-B3217ECA0E9C}" type="presParOf" srcId="{99464D45-2B22-432F-8F6C-3394CEC310A7}" destId="{4C9D6515-EA4F-4DBF-A8FE-0711C70136B1}" srcOrd="1" destOrd="0" presId="urn:microsoft.com/office/officeart/2009/3/layout/HorizontalOrganizationChart"/>
    <dgm:cxn modelId="{4CA423F3-381F-3B4B-8CD8-70353FF90BC9}" type="presParOf" srcId="{99464D45-2B22-432F-8F6C-3394CEC310A7}" destId="{686779DB-34D3-4F60-84B6-A35826FF3C2A}" srcOrd="2" destOrd="0" presId="urn:microsoft.com/office/officeart/2009/3/layout/HorizontalOrganizationChart"/>
    <dgm:cxn modelId="{A65EC18D-52F2-F741-AD22-FD6E4B59F4FE}" type="presParOf" srcId="{96876921-77F4-4E08-9148-E99125692808}" destId="{593E8D48-2475-F045-884B-CA4D7950FA09}" srcOrd="4" destOrd="0" presId="urn:microsoft.com/office/officeart/2009/3/layout/HorizontalOrganizationChart"/>
    <dgm:cxn modelId="{B940B563-DB9D-524E-A84C-F4251D468391}" type="presParOf" srcId="{96876921-77F4-4E08-9148-E99125692808}" destId="{B16C96CB-15F8-CB46-B817-A0513E9219DD}" srcOrd="5" destOrd="0" presId="urn:microsoft.com/office/officeart/2009/3/layout/HorizontalOrganizationChart"/>
    <dgm:cxn modelId="{50E449EC-EA30-AE45-8FD9-1EEDE883B694}" type="presParOf" srcId="{B16C96CB-15F8-CB46-B817-A0513E9219DD}" destId="{26080EDD-3A45-6646-B520-D1E29B49C6E3}" srcOrd="0" destOrd="0" presId="urn:microsoft.com/office/officeart/2009/3/layout/HorizontalOrganizationChart"/>
    <dgm:cxn modelId="{12D97010-2418-154E-AE37-0FD1E59901FC}" type="presParOf" srcId="{26080EDD-3A45-6646-B520-D1E29B49C6E3}" destId="{52886B92-20D9-4544-8247-BD34312EA731}" srcOrd="0" destOrd="0" presId="urn:microsoft.com/office/officeart/2009/3/layout/HorizontalOrganizationChart"/>
    <dgm:cxn modelId="{0D8FEFCE-AE55-D543-A5B3-F481973A8059}" type="presParOf" srcId="{26080EDD-3A45-6646-B520-D1E29B49C6E3}" destId="{9778F88C-CB34-894F-843D-EBB43471D836}" srcOrd="1" destOrd="0" presId="urn:microsoft.com/office/officeart/2009/3/layout/HorizontalOrganizationChart"/>
    <dgm:cxn modelId="{FB45A5EB-AEB1-D546-9AB1-88A681F45308}" type="presParOf" srcId="{B16C96CB-15F8-CB46-B817-A0513E9219DD}" destId="{2F02E3C9-D0AE-3048-B9E6-149419685625}" srcOrd="1" destOrd="0" presId="urn:microsoft.com/office/officeart/2009/3/layout/HorizontalOrganizationChart"/>
    <dgm:cxn modelId="{7AF592FD-1E99-3E49-8264-691DDCBE136E}" type="presParOf" srcId="{B16C96CB-15F8-CB46-B817-A0513E9219DD}" destId="{23371CBF-24C2-7A46-A9F7-833CC5BD3666}" srcOrd="2" destOrd="0" presId="urn:microsoft.com/office/officeart/2009/3/layout/HorizontalOrganizationChart"/>
    <dgm:cxn modelId="{BA34B976-04CB-454D-A27D-455A11DECC34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/>
      <dgm:t>
        <a:bodyPr/>
        <a:lstStyle/>
        <a:p>
          <a:r>
            <a:rPr lang="zh-CN" altLang="en-US" sz="1100" b="1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93C8C008-1BF7-5D4A-84C8-6096C2E84D70}" type="presOf" srcId="{031B4CFA-9D85-AC47-80D3-2983456575D1}" destId="{9778F88C-CB34-894F-843D-EBB43471D836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8DD64F24-8B3A-584D-BAE6-1B31A88A35BF}" type="presOf" srcId="{8B7C5043-8160-C344-9298-88B60CB52799}" destId="{593E8D48-2475-F045-884B-CA4D7950FA09}" srcOrd="0" destOrd="0" presId="urn:microsoft.com/office/officeart/2009/3/layout/HorizontalOrganizationChart"/>
    <dgm:cxn modelId="{1927F42F-012A-6C41-A617-EE020C4D92EB}" type="presOf" srcId="{7638F483-EC40-4669-A117-0C6040B4A66B}" destId="{86A07B8D-FF15-4EFF-8681-05A46BF1E797}" srcOrd="0" destOrd="0" presId="urn:microsoft.com/office/officeart/2009/3/layout/HorizontalOrganizationChart"/>
    <dgm:cxn modelId="{949F9E3D-A129-8C4F-A947-48EBE4718C9B}" type="presOf" srcId="{F05BBA42-D7AF-4BA0-8C3F-85B1FE28E48F}" destId="{18DB143D-9E27-4E02-AFA5-F665953CBC10}" srcOrd="0" destOrd="0" presId="urn:microsoft.com/office/officeart/2009/3/layout/HorizontalOrganizationChart"/>
    <dgm:cxn modelId="{D740E640-A07A-1643-88D2-1E2E9E22AD1D}" type="presOf" srcId="{9AC2E227-803C-4016-BF2C-9291B6CAA290}" destId="{9CD41DA5-A8A9-4189-B933-DCF665F7DF2D}" srcOrd="1" destOrd="0" presId="urn:microsoft.com/office/officeart/2009/3/layout/HorizontalOrganizationChart"/>
    <dgm:cxn modelId="{9D8B6B96-4EA6-1E42-A271-A1044B05BA95}" type="presOf" srcId="{3FA44A42-E0AE-412C-8071-9A37D30DD567}" destId="{CBD704CC-8D6F-4C39-AFA6-3825EE74A965}" srcOrd="1" destOrd="0" presId="urn:microsoft.com/office/officeart/2009/3/layout/HorizontalOrganizationChart"/>
    <dgm:cxn modelId="{2F10539A-6F0C-B043-A735-A606894EED58}" type="presOf" srcId="{E2369F6E-DA59-4F6E-BD69-6CAA013A82BE}" destId="{CD82D2C2-9EF5-4CA0-9CEE-9265A38A1F4A}" srcOrd="0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99B899AB-7D3E-C641-812E-781D17416441}" type="presOf" srcId="{3FA44A42-E0AE-412C-8071-9A37D30DD567}" destId="{22C8BBC7-02FA-4EF0-899A-834C1FEE39E3}" srcOrd="0" destOrd="0" presId="urn:microsoft.com/office/officeart/2009/3/layout/HorizontalOrganizationChart"/>
    <dgm:cxn modelId="{ABB874B8-0BD2-3347-ABDE-CF2B9D9C0E60}" type="presOf" srcId="{9AC2E227-803C-4016-BF2C-9291B6CAA290}" destId="{2A2AFDF2-2568-44F8-842C-3BFD70D9F2B1}" srcOrd="0" destOrd="0" presId="urn:microsoft.com/office/officeart/2009/3/layout/HorizontalOrganizationChart"/>
    <dgm:cxn modelId="{71E00AD8-9634-C545-8F91-E465BC42D2D5}" type="presOf" srcId="{57E64457-75B6-40DF-86BF-80888D7FBBC5}" destId="{72A5A8A1-C34D-4CC9-B014-4EDC4C60B5CB}" srcOrd="0" destOrd="0" presId="urn:microsoft.com/office/officeart/2009/3/layout/HorizontalOrganizationChart"/>
    <dgm:cxn modelId="{70BCCCDF-C8F3-6446-BCF1-5CC3B6D03FCD}" type="presOf" srcId="{7638F483-EC40-4669-A117-0C6040B4A66B}" destId="{A4529214-DB2D-4B21-8831-F60F2A376559}" srcOrd="1" destOrd="0" presId="urn:microsoft.com/office/officeart/2009/3/layout/HorizontalOrganizationChart"/>
    <dgm:cxn modelId="{6F70E1F9-CBB4-1144-B9CD-ADCF9777E14E}" type="presOf" srcId="{031B4CFA-9D85-AC47-80D3-2983456575D1}" destId="{52886B92-20D9-4544-8247-BD34312EA731}" srcOrd="0" destOrd="0" presId="urn:microsoft.com/office/officeart/2009/3/layout/HorizontalOrganizationChart"/>
    <dgm:cxn modelId="{E0CF5FE8-FC67-9D4B-8CA5-1F60E2D30B60}" type="presParOf" srcId="{18DB143D-9E27-4E02-AFA5-F665953CBC10}" destId="{07E01157-B979-4F6B-B892-75DB2A2B8B0F}" srcOrd="0" destOrd="0" presId="urn:microsoft.com/office/officeart/2009/3/layout/HorizontalOrganizationChart"/>
    <dgm:cxn modelId="{4676E05F-DF7B-2D48-9DA6-9D3653B6A8B3}" type="presParOf" srcId="{07E01157-B979-4F6B-B892-75DB2A2B8B0F}" destId="{F686C23F-604E-4653-B2CB-27DBB6BED631}" srcOrd="0" destOrd="0" presId="urn:microsoft.com/office/officeart/2009/3/layout/HorizontalOrganizationChart"/>
    <dgm:cxn modelId="{5B60049E-90DC-ED4A-B71C-8EFEDC511D61}" type="presParOf" srcId="{F686C23F-604E-4653-B2CB-27DBB6BED631}" destId="{2A2AFDF2-2568-44F8-842C-3BFD70D9F2B1}" srcOrd="0" destOrd="0" presId="urn:microsoft.com/office/officeart/2009/3/layout/HorizontalOrganizationChart"/>
    <dgm:cxn modelId="{189C781E-FCAE-9249-AD35-6FE83C926E51}" type="presParOf" srcId="{F686C23F-604E-4653-B2CB-27DBB6BED631}" destId="{9CD41DA5-A8A9-4189-B933-DCF665F7DF2D}" srcOrd="1" destOrd="0" presId="urn:microsoft.com/office/officeart/2009/3/layout/HorizontalOrganizationChart"/>
    <dgm:cxn modelId="{2A996BF0-5D03-2E48-BBA5-4EDC18FB2D28}" type="presParOf" srcId="{07E01157-B979-4F6B-B892-75DB2A2B8B0F}" destId="{96876921-77F4-4E08-9148-E99125692808}" srcOrd="1" destOrd="0" presId="urn:microsoft.com/office/officeart/2009/3/layout/HorizontalOrganizationChart"/>
    <dgm:cxn modelId="{28E9D506-44E8-834D-9CDB-FB6D16BAC39A}" type="presParOf" srcId="{96876921-77F4-4E08-9148-E99125692808}" destId="{CD82D2C2-9EF5-4CA0-9CEE-9265A38A1F4A}" srcOrd="0" destOrd="0" presId="urn:microsoft.com/office/officeart/2009/3/layout/HorizontalOrganizationChart"/>
    <dgm:cxn modelId="{2CE1C13E-7EBD-744A-BC7C-AB852D191843}" type="presParOf" srcId="{96876921-77F4-4E08-9148-E99125692808}" destId="{9441C830-A66B-4AFB-9252-8069549D4F0A}" srcOrd="1" destOrd="0" presId="urn:microsoft.com/office/officeart/2009/3/layout/HorizontalOrganizationChart"/>
    <dgm:cxn modelId="{547F4C77-A644-C848-8278-AD4FF0AEE10A}" type="presParOf" srcId="{9441C830-A66B-4AFB-9252-8069549D4F0A}" destId="{FEAC7974-4462-4948-9F19-4D53C38CC88A}" srcOrd="0" destOrd="0" presId="urn:microsoft.com/office/officeart/2009/3/layout/HorizontalOrganizationChart"/>
    <dgm:cxn modelId="{1CFF9B30-5B2D-F349-B76C-30C39CA698B2}" type="presParOf" srcId="{FEAC7974-4462-4948-9F19-4D53C38CC88A}" destId="{22C8BBC7-02FA-4EF0-899A-834C1FEE39E3}" srcOrd="0" destOrd="0" presId="urn:microsoft.com/office/officeart/2009/3/layout/HorizontalOrganizationChart"/>
    <dgm:cxn modelId="{22A4A3B0-73B5-C34A-BD92-B92079EA28EA}" type="presParOf" srcId="{FEAC7974-4462-4948-9F19-4D53C38CC88A}" destId="{CBD704CC-8D6F-4C39-AFA6-3825EE74A965}" srcOrd="1" destOrd="0" presId="urn:microsoft.com/office/officeart/2009/3/layout/HorizontalOrganizationChart"/>
    <dgm:cxn modelId="{846516F4-4B48-F048-9C84-1CC17C31145F}" type="presParOf" srcId="{9441C830-A66B-4AFB-9252-8069549D4F0A}" destId="{C4FE27A9-6818-468D-8F72-5DEAE64958BC}" srcOrd="1" destOrd="0" presId="urn:microsoft.com/office/officeart/2009/3/layout/HorizontalOrganizationChart"/>
    <dgm:cxn modelId="{0B8EC106-3F97-6045-8DF4-BCCBF40745AB}" type="presParOf" srcId="{9441C830-A66B-4AFB-9252-8069549D4F0A}" destId="{B9E24DCA-DEF6-41DD-8228-40542DF88903}" srcOrd="2" destOrd="0" presId="urn:microsoft.com/office/officeart/2009/3/layout/HorizontalOrganizationChart"/>
    <dgm:cxn modelId="{BF707A46-CEF6-0243-B5E3-03B97D63CB31}" type="presParOf" srcId="{96876921-77F4-4E08-9148-E99125692808}" destId="{72A5A8A1-C34D-4CC9-B014-4EDC4C60B5CB}" srcOrd="2" destOrd="0" presId="urn:microsoft.com/office/officeart/2009/3/layout/HorizontalOrganizationChart"/>
    <dgm:cxn modelId="{FFB34109-6BC5-E445-95B8-E1C2B3DD84A2}" type="presParOf" srcId="{96876921-77F4-4E08-9148-E99125692808}" destId="{99464D45-2B22-432F-8F6C-3394CEC310A7}" srcOrd="3" destOrd="0" presId="urn:microsoft.com/office/officeart/2009/3/layout/HorizontalOrganizationChart"/>
    <dgm:cxn modelId="{1A960A75-7FF4-B94E-8034-6C545CDB1EA4}" type="presParOf" srcId="{99464D45-2B22-432F-8F6C-3394CEC310A7}" destId="{7EEFA05D-0146-474D-BB41-35A44BBAC0EB}" srcOrd="0" destOrd="0" presId="urn:microsoft.com/office/officeart/2009/3/layout/HorizontalOrganizationChart"/>
    <dgm:cxn modelId="{37D5F09A-D39E-CA42-8567-812C9D050728}" type="presParOf" srcId="{7EEFA05D-0146-474D-BB41-35A44BBAC0EB}" destId="{86A07B8D-FF15-4EFF-8681-05A46BF1E797}" srcOrd="0" destOrd="0" presId="urn:microsoft.com/office/officeart/2009/3/layout/HorizontalOrganizationChart"/>
    <dgm:cxn modelId="{C08C9427-FA12-1A4D-887C-E7E3DD8FC0F7}" type="presParOf" srcId="{7EEFA05D-0146-474D-BB41-35A44BBAC0EB}" destId="{A4529214-DB2D-4B21-8831-F60F2A376559}" srcOrd="1" destOrd="0" presId="urn:microsoft.com/office/officeart/2009/3/layout/HorizontalOrganizationChart"/>
    <dgm:cxn modelId="{D7727D97-605C-214E-B455-C87BEEEE3F3B}" type="presParOf" srcId="{99464D45-2B22-432F-8F6C-3394CEC310A7}" destId="{4C9D6515-EA4F-4DBF-A8FE-0711C70136B1}" srcOrd="1" destOrd="0" presId="urn:microsoft.com/office/officeart/2009/3/layout/HorizontalOrganizationChart"/>
    <dgm:cxn modelId="{54C9783E-61FD-E741-B968-92D62DAF0C51}" type="presParOf" srcId="{99464D45-2B22-432F-8F6C-3394CEC310A7}" destId="{686779DB-34D3-4F60-84B6-A35826FF3C2A}" srcOrd="2" destOrd="0" presId="urn:microsoft.com/office/officeart/2009/3/layout/HorizontalOrganizationChart"/>
    <dgm:cxn modelId="{93A31227-0373-3E47-BB71-1A17164B99DE}" type="presParOf" srcId="{96876921-77F4-4E08-9148-E99125692808}" destId="{593E8D48-2475-F045-884B-CA4D7950FA09}" srcOrd="4" destOrd="0" presId="urn:microsoft.com/office/officeart/2009/3/layout/HorizontalOrganizationChart"/>
    <dgm:cxn modelId="{07E95E33-C0F0-B443-8E7B-D8B9A3F30EF1}" type="presParOf" srcId="{96876921-77F4-4E08-9148-E99125692808}" destId="{B16C96CB-15F8-CB46-B817-A0513E9219DD}" srcOrd="5" destOrd="0" presId="urn:microsoft.com/office/officeart/2009/3/layout/HorizontalOrganizationChart"/>
    <dgm:cxn modelId="{BFC7FF4C-558C-AB41-920B-FE922D633A6D}" type="presParOf" srcId="{B16C96CB-15F8-CB46-B817-A0513E9219DD}" destId="{26080EDD-3A45-6646-B520-D1E29B49C6E3}" srcOrd="0" destOrd="0" presId="urn:microsoft.com/office/officeart/2009/3/layout/HorizontalOrganizationChart"/>
    <dgm:cxn modelId="{95634EF2-8C77-1A44-BE72-447AAF4FF6DC}" type="presParOf" srcId="{26080EDD-3A45-6646-B520-D1E29B49C6E3}" destId="{52886B92-20D9-4544-8247-BD34312EA731}" srcOrd="0" destOrd="0" presId="urn:microsoft.com/office/officeart/2009/3/layout/HorizontalOrganizationChart"/>
    <dgm:cxn modelId="{E724F155-2D15-CA47-A175-AD8555BB80ED}" type="presParOf" srcId="{26080EDD-3A45-6646-B520-D1E29B49C6E3}" destId="{9778F88C-CB34-894F-843D-EBB43471D836}" srcOrd="1" destOrd="0" presId="urn:microsoft.com/office/officeart/2009/3/layout/HorizontalOrganizationChart"/>
    <dgm:cxn modelId="{A89239D0-09CA-5748-B300-B21E727B34B4}" type="presParOf" srcId="{B16C96CB-15F8-CB46-B817-A0513E9219DD}" destId="{2F02E3C9-D0AE-3048-B9E6-149419685625}" srcOrd="1" destOrd="0" presId="urn:microsoft.com/office/officeart/2009/3/layout/HorizontalOrganizationChart"/>
    <dgm:cxn modelId="{89081D38-6B89-044E-A6C7-F65DC00A1128}" type="presParOf" srcId="{B16C96CB-15F8-CB46-B817-A0513E9219DD}" destId="{23371CBF-24C2-7A46-A9F7-833CC5BD3666}" srcOrd="2" destOrd="0" presId="urn:microsoft.com/office/officeart/2009/3/layout/HorizontalOrganizationChart"/>
    <dgm:cxn modelId="{572476E4-2E4E-A147-9D1C-896A3D56EA65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企业管理方法和手段的创新</a:t>
          </a: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B3754313-5E59-F84D-A637-A5AFFB2A533F}" type="presOf" srcId="{9AC2E227-803C-4016-BF2C-9291B6CAA290}" destId="{9CD41DA5-A8A9-4189-B933-DCF665F7DF2D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F647D61E-E5AD-6C41-82CD-1577DADE44E6}" type="presOf" srcId="{7638F483-EC40-4669-A117-0C6040B4A66B}" destId="{86A07B8D-FF15-4EFF-8681-05A46BF1E797}" srcOrd="0" destOrd="0" presId="urn:microsoft.com/office/officeart/2009/3/layout/HorizontalOrganizationChart"/>
    <dgm:cxn modelId="{50414C29-A205-2D47-B6F3-EB4E5D29CB7E}" type="presOf" srcId="{031B4CFA-9D85-AC47-80D3-2983456575D1}" destId="{9778F88C-CB34-894F-843D-EBB43471D836}" srcOrd="1" destOrd="0" presId="urn:microsoft.com/office/officeart/2009/3/layout/HorizontalOrganizationChart"/>
    <dgm:cxn modelId="{0D98FF3F-D7E1-2E45-89B2-CE9BE67FCDF9}" type="presOf" srcId="{F05BBA42-D7AF-4BA0-8C3F-85B1FE28E48F}" destId="{18DB143D-9E27-4E02-AFA5-F665953CBC10}" srcOrd="0" destOrd="0" presId="urn:microsoft.com/office/officeart/2009/3/layout/HorizontalOrganizationChart"/>
    <dgm:cxn modelId="{8CBC9B4F-8872-C844-8642-A1788606B8C6}" type="presOf" srcId="{E2369F6E-DA59-4F6E-BD69-6CAA013A82BE}" destId="{CD82D2C2-9EF5-4CA0-9CEE-9265A38A1F4A}" srcOrd="0" destOrd="0" presId="urn:microsoft.com/office/officeart/2009/3/layout/HorizontalOrganizationChart"/>
    <dgm:cxn modelId="{8E242963-C171-5148-B4D4-A47D3DDAB7C7}" type="presOf" srcId="{3FA44A42-E0AE-412C-8071-9A37D30DD567}" destId="{22C8BBC7-02FA-4EF0-899A-834C1FEE39E3}" srcOrd="0" destOrd="0" presId="urn:microsoft.com/office/officeart/2009/3/layout/HorizontalOrganizationChart"/>
    <dgm:cxn modelId="{19905B73-9476-ED48-BCD6-1101309C9EE2}" type="presOf" srcId="{031B4CFA-9D85-AC47-80D3-2983456575D1}" destId="{52886B92-20D9-4544-8247-BD34312EA731}" srcOrd="0" destOrd="0" presId="urn:microsoft.com/office/officeart/2009/3/layout/HorizontalOrganizationChart"/>
    <dgm:cxn modelId="{AC9E467F-9530-D040-B5F4-3256B3AA2D6C}" type="presOf" srcId="{57E64457-75B6-40DF-86BF-80888D7FBBC5}" destId="{72A5A8A1-C34D-4CC9-B014-4EDC4C60B5CB}" srcOrd="0" destOrd="0" presId="urn:microsoft.com/office/officeart/2009/3/layout/HorizontalOrganizationChart"/>
    <dgm:cxn modelId="{104E868F-2F84-0343-B722-5935D6C04D0F}" type="presOf" srcId="{8B7C5043-8160-C344-9298-88B60CB52799}" destId="{593E8D48-2475-F045-884B-CA4D7950FA09}" srcOrd="0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2D5329C9-6BF1-A64D-9C07-4B7529D8A5B4}" type="presOf" srcId="{3FA44A42-E0AE-412C-8071-9A37D30DD567}" destId="{CBD704CC-8D6F-4C39-AFA6-3825EE74A965}" srcOrd="1" destOrd="0" presId="urn:microsoft.com/office/officeart/2009/3/layout/HorizontalOrganizationChart"/>
    <dgm:cxn modelId="{D2B33BEE-76D0-834F-97EB-D2E132D6E7AB}" type="presOf" srcId="{9AC2E227-803C-4016-BF2C-9291B6CAA290}" destId="{2A2AFDF2-2568-44F8-842C-3BFD70D9F2B1}" srcOrd="0" destOrd="0" presId="urn:microsoft.com/office/officeart/2009/3/layout/HorizontalOrganizationChart"/>
    <dgm:cxn modelId="{FA0434F7-EE41-1444-8104-9D3F0DD1854E}" type="presOf" srcId="{7638F483-EC40-4669-A117-0C6040B4A66B}" destId="{A4529214-DB2D-4B21-8831-F60F2A376559}" srcOrd="1" destOrd="0" presId="urn:microsoft.com/office/officeart/2009/3/layout/HorizontalOrganizationChart"/>
    <dgm:cxn modelId="{13F2B187-67E6-4D4A-9B82-B9726F75BAE7}" type="presParOf" srcId="{18DB143D-9E27-4E02-AFA5-F665953CBC10}" destId="{07E01157-B979-4F6B-B892-75DB2A2B8B0F}" srcOrd="0" destOrd="0" presId="urn:microsoft.com/office/officeart/2009/3/layout/HorizontalOrganizationChart"/>
    <dgm:cxn modelId="{5257F60C-E5BB-114F-98EE-706175E92215}" type="presParOf" srcId="{07E01157-B979-4F6B-B892-75DB2A2B8B0F}" destId="{F686C23F-604E-4653-B2CB-27DBB6BED631}" srcOrd="0" destOrd="0" presId="urn:microsoft.com/office/officeart/2009/3/layout/HorizontalOrganizationChart"/>
    <dgm:cxn modelId="{5D5907B1-5B51-184A-9698-E40E36637DF5}" type="presParOf" srcId="{F686C23F-604E-4653-B2CB-27DBB6BED631}" destId="{2A2AFDF2-2568-44F8-842C-3BFD70D9F2B1}" srcOrd="0" destOrd="0" presId="urn:microsoft.com/office/officeart/2009/3/layout/HorizontalOrganizationChart"/>
    <dgm:cxn modelId="{D72F2FA7-6188-D942-98B5-D1E5E13A065D}" type="presParOf" srcId="{F686C23F-604E-4653-B2CB-27DBB6BED631}" destId="{9CD41DA5-A8A9-4189-B933-DCF665F7DF2D}" srcOrd="1" destOrd="0" presId="urn:microsoft.com/office/officeart/2009/3/layout/HorizontalOrganizationChart"/>
    <dgm:cxn modelId="{657E8608-7C8A-2A41-BAFA-3FD9753A82EB}" type="presParOf" srcId="{07E01157-B979-4F6B-B892-75DB2A2B8B0F}" destId="{96876921-77F4-4E08-9148-E99125692808}" srcOrd="1" destOrd="0" presId="urn:microsoft.com/office/officeart/2009/3/layout/HorizontalOrganizationChart"/>
    <dgm:cxn modelId="{ADCC5CA9-02CC-4F49-B0C7-F71D6D1E7977}" type="presParOf" srcId="{96876921-77F4-4E08-9148-E99125692808}" destId="{CD82D2C2-9EF5-4CA0-9CEE-9265A38A1F4A}" srcOrd="0" destOrd="0" presId="urn:microsoft.com/office/officeart/2009/3/layout/HorizontalOrganizationChart"/>
    <dgm:cxn modelId="{C52EAE33-D5F3-B04B-BE12-C231C2D30AAE}" type="presParOf" srcId="{96876921-77F4-4E08-9148-E99125692808}" destId="{9441C830-A66B-4AFB-9252-8069549D4F0A}" srcOrd="1" destOrd="0" presId="urn:microsoft.com/office/officeart/2009/3/layout/HorizontalOrganizationChart"/>
    <dgm:cxn modelId="{68E3C0D5-2ED1-4847-B196-AD485D87B317}" type="presParOf" srcId="{9441C830-A66B-4AFB-9252-8069549D4F0A}" destId="{FEAC7974-4462-4948-9F19-4D53C38CC88A}" srcOrd="0" destOrd="0" presId="urn:microsoft.com/office/officeart/2009/3/layout/HorizontalOrganizationChart"/>
    <dgm:cxn modelId="{A616F0DF-8AFF-5643-AC66-88833F2F06F0}" type="presParOf" srcId="{FEAC7974-4462-4948-9F19-4D53C38CC88A}" destId="{22C8BBC7-02FA-4EF0-899A-834C1FEE39E3}" srcOrd="0" destOrd="0" presId="urn:microsoft.com/office/officeart/2009/3/layout/HorizontalOrganizationChart"/>
    <dgm:cxn modelId="{231314E2-CE2F-0542-8888-5956787837CA}" type="presParOf" srcId="{FEAC7974-4462-4948-9F19-4D53C38CC88A}" destId="{CBD704CC-8D6F-4C39-AFA6-3825EE74A965}" srcOrd="1" destOrd="0" presId="urn:microsoft.com/office/officeart/2009/3/layout/HorizontalOrganizationChart"/>
    <dgm:cxn modelId="{57956CA1-484F-E04C-BD8F-B34323D72EC7}" type="presParOf" srcId="{9441C830-A66B-4AFB-9252-8069549D4F0A}" destId="{C4FE27A9-6818-468D-8F72-5DEAE64958BC}" srcOrd="1" destOrd="0" presId="urn:microsoft.com/office/officeart/2009/3/layout/HorizontalOrganizationChart"/>
    <dgm:cxn modelId="{4BD76EA7-4996-5448-AF60-2031CFC41CA1}" type="presParOf" srcId="{9441C830-A66B-4AFB-9252-8069549D4F0A}" destId="{B9E24DCA-DEF6-41DD-8228-40542DF88903}" srcOrd="2" destOrd="0" presId="urn:microsoft.com/office/officeart/2009/3/layout/HorizontalOrganizationChart"/>
    <dgm:cxn modelId="{055ECC09-A4FB-BA48-8319-70CD364D7B12}" type="presParOf" srcId="{96876921-77F4-4E08-9148-E99125692808}" destId="{72A5A8A1-C34D-4CC9-B014-4EDC4C60B5CB}" srcOrd="2" destOrd="0" presId="urn:microsoft.com/office/officeart/2009/3/layout/HorizontalOrganizationChart"/>
    <dgm:cxn modelId="{51F6F26B-82F6-C347-A6EC-57FF5CAB5F2C}" type="presParOf" srcId="{96876921-77F4-4E08-9148-E99125692808}" destId="{99464D45-2B22-432F-8F6C-3394CEC310A7}" srcOrd="3" destOrd="0" presId="urn:microsoft.com/office/officeart/2009/3/layout/HorizontalOrganizationChart"/>
    <dgm:cxn modelId="{E660166A-42C9-E144-BFF8-388C6A1897D8}" type="presParOf" srcId="{99464D45-2B22-432F-8F6C-3394CEC310A7}" destId="{7EEFA05D-0146-474D-BB41-35A44BBAC0EB}" srcOrd="0" destOrd="0" presId="urn:microsoft.com/office/officeart/2009/3/layout/HorizontalOrganizationChart"/>
    <dgm:cxn modelId="{54E66A78-A95F-5745-B7CF-05437462CD9B}" type="presParOf" srcId="{7EEFA05D-0146-474D-BB41-35A44BBAC0EB}" destId="{86A07B8D-FF15-4EFF-8681-05A46BF1E797}" srcOrd="0" destOrd="0" presId="urn:microsoft.com/office/officeart/2009/3/layout/HorizontalOrganizationChart"/>
    <dgm:cxn modelId="{B22422E7-BAA6-C348-AC35-DCCC8BC85D18}" type="presParOf" srcId="{7EEFA05D-0146-474D-BB41-35A44BBAC0EB}" destId="{A4529214-DB2D-4B21-8831-F60F2A376559}" srcOrd="1" destOrd="0" presId="urn:microsoft.com/office/officeart/2009/3/layout/HorizontalOrganizationChart"/>
    <dgm:cxn modelId="{99935866-969B-F248-97E5-649093B0D833}" type="presParOf" srcId="{99464D45-2B22-432F-8F6C-3394CEC310A7}" destId="{4C9D6515-EA4F-4DBF-A8FE-0711C70136B1}" srcOrd="1" destOrd="0" presId="urn:microsoft.com/office/officeart/2009/3/layout/HorizontalOrganizationChart"/>
    <dgm:cxn modelId="{3F100618-6A81-0145-B4AB-2966A5B62473}" type="presParOf" srcId="{99464D45-2B22-432F-8F6C-3394CEC310A7}" destId="{686779DB-34D3-4F60-84B6-A35826FF3C2A}" srcOrd="2" destOrd="0" presId="urn:microsoft.com/office/officeart/2009/3/layout/HorizontalOrganizationChart"/>
    <dgm:cxn modelId="{4AD2E07C-95BA-AE48-8CA8-021A3D1773FB}" type="presParOf" srcId="{96876921-77F4-4E08-9148-E99125692808}" destId="{593E8D48-2475-F045-884B-CA4D7950FA09}" srcOrd="4" destOrd="0" presId="urn:microsoft.com/office/officeart/2009/3/layout/HorizontalOrganizationChart"/>
    <dgm:cxn modelId="{574FDCC6-5C78-B648-939D-CB2EF60C6405}" type="presParOf" srcId="{96876921-77F4-4E08-9148-E99125692808}" destId="{B16C96CB-15F8-CB46-B817-A0513E9219DD}" srcOrd="5" destOrd="0" presId="urn:microsoft.com/office/officeart/2009/3/layout/HorizontalOrganizationChart"/>
    <dgm:cxn modelId="{8F06EFF9-52F5-A945-A6DB-388A74F6E6C1}" type="presParOf" srcId="{B16C96CB-15F8-CB46-B817-A0513E9219DD}" destId="{26080EDD-3A45-6646-B520-D1E29B49C6E3}" srcOrd="0" destOrd="0" presId="urn:microsoft.com/office/officeart/2009/3/layout/HorizontalOrganizationChart"/>
    <dgm:cxn modelId="{2E7EB31D-CE7F-F940-A55B-1D03765A2393}" type="presParOf" srcId="{26080EDD-3A45-6646-B520-D1E29B49C6E3}" destId="{52886B92-20D9-4544-8247-BD34312EA731}" srcOrd="0" destOrd="0" presId="urn:microsoft.com/office/officeart/2009/3/layout/HorizontalOrganizationChart"/>
    <dgm:cxn modelId="{811A89DC-BDE0-5841-BBE5-D6D0F52068C5}" type="presParOf" srcId="{26080EDD-3A45-6646-B520-D1E29B49C6E3}" destId="{9778F88C-CB34-894F-843D-EBB43471D836}" srcOrd="1" destOrd="0" presId="urn:microsoft.com/office/officeart/2009/3/layout/HorizontalOrganizationChart"/>
    <dgm:cxn modelId="{30DE40D8-8734-DA43-A458-EADE29DFA9F8}" type="presParOf" srcId="{B16C96CB-15F8-CB46-B817-A0513E9219DD}" destId="{2F02E3C9-D0AE-3048-B9E6-149419685625}" srcOrd="1" destOrd="0" presId="urn:microsoft.com/office/officeart/2009/3/layout/HorizontalOrganizationChart"/>
    <dgm:cxn modelId="{4EFF287B-98A5-8B41-869F-35058D586A0B}" type="presParOf" srcId="{B16C96CB-15F8-CB46-B817-A0513E9219DD}" destId="{23371CBF-24C2-7A46-A9F7-833CC5BD3666}" srcOrd="2" destOrd="0" presId="urn:microsoft.com/office/officeart/2009/3/layout/HorizontalOrganizationChart"/>
    <dgm:cxn modelId="{20854C3E-488E-A642-A46D-D0A6F91650A1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企业管理方法和手段的创新</a:t>
          </a: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EF19C70C-DF46-7941-B871-9011339FD25F}" type="presOf" srcId="{3FA44A42-E0AE-412C-8071-9A37D30DD567}" destId="{22C8BBC7-02FA-4EF0-899A-834C1FEE39E3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22EE1827-6242-724A-A4DD-EAAFD54AEEEE}" type="presOf" srcId="{9AC2E227-803C-4016-BF2C-9291B6CAA290}" destId="{2A2AFDF2-2568-44F8-842C-3BFD70D9F2B1}" srcOrd="0" destOrd="0" presId="urn:microsoft.com/office/officeart/2009/3/layout/HorizontalOrganizationChart"/>
    <dgm:cxn modelId="{747C4E63-5796-354D-AB38-BB20BC9B99EB}" type="presOf" srcId="{9AC2E227-803C-4016-BF2C-9291B6CAA290}" destId="{9CD41DA5-A8A9-4189-B933-DCF665F7DF2D}" srcOrd="1" destOrd="0" presId="urn:microsoft.com/office/officeart/2009/3/layout/HorizontalOrganizationChart"/>
    <dgm:cxn modelId="{9CC65C75-D05C-1545-A717-8EA15D727370}" type="presOf" srcId="{031B4CFA-9D85-AC47-80D3-2983456575D1}" destId="{52886B92-20D9-4544-8247-BD34312EA731}" srcOrd="0" destOrd="0" presId="urn:microsoft.com/office/officeart/2009/3/layout/HorizontalOrganizationChart"/>
    <dgm:cxn modelId="{7F0AA68B-3AF7-E44B-AC34-7C9487E9B2C8}" type="presOf" srcId="{8B7C5043-8160-C344-9298-88B60CB52799}" destId="{593E8D48-2475-F045-884B-CA4D7950FA09}" srcOrd="0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D991FA4-F491-3E41-B32D-47BC508ED823}" type="presOf" srcId="{57E64457-75B6-40DF-86BF-80888D7FBBC5}" destId="{72A5A8A1-C34D-4CC9-B014-4EDC4C60B5CB}" srcOrd="0" destOrd="0" presId="urn:microsoft.com/office/officeart/2009/3/layout/HorizontalOrganizationChart"/>
    <dgm:cxn modelId="{9A1A76A5-2EDC-9245-A35C-CECC03D5B0C5}" type="presOf" srcId="{7638F483-EC40-4669-A117-0C6040B4A66B}" destId="{A4529214-DB2D-4B21-8831-F60F2A376559}" srcOrd="1" destOrd="0" presId="urn:microsoft.com/office/officeart/2009/3/layout/HorizontalOrganizationChart"/>
    <dgm:cxn modelId="{E1113EA7-286B-D347-A680-4D11FF846F85}" type="presOf" srcId="{F05BBA42-D7AF-4BA0-8C3F-85B1FE28E48F}" destId="{18DB143D-9E27-4E02-AFA5-F665953CBC10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39A95DDD-95C3-D246-B9D0-D9A52366937E}" type="presOf" srcId="{031B4CFA-9D85-AC47-80D3-2983456575D1}" destId="{9778F88C-CB34-894F-843D-EBB43471D836}" srcOrd="1" destOrd="0" presId="urn:microsoft.com/office/officeart/2009/3/layout/HorizontalOrganizationChart"/>
    <dgm:cxn modelId="{97E2F7DF-51DC-A64A-AAD4-8F2EF03DB3EF}" type="presOf" srcId="{E2369F6E-DA59-4F6E-BD69-6CAA013A82BE}" destId="{CD82D2C2-9EF5-4CA0-9CEE-9265A38A1F4A}" srcOrd="0" destOrd="0" presId="urn:microsoft.com/office/officeart/2009/3/layout/HorizontalOrganizationChart"/>
    <dgm:cxn modelId="{C235E9F7-B645-D54E-B585-4C6868EDF6A3}" type="presOf" srcId="{3FA44A42-E0AE-412C-8071-9A37D30DD567}" destId="{CBD704CC-8D6F-4C39-AFA6-3825EE74A965}" srcOrd="1" destOrd="0" presId="urn:microsoft.com/office/officeart/2009/3/layout/HorizontalOrganizationChart"/>
    <dgm:cxn modelId="{D35CA6FC-6080-D541-BC97-1BB47D8D554B}" type="presOf" srcId="{7638F483-EC40-4669-A117-0C6040B4A66B}" destId="{86A07B8D-FF15-4EFF-8681-05A46BF1E797}" srcOrd="0" destOrd="0" presId="urn:microsoft.com/office/officeart/2009/3/layout/HorizontalOrganizationChart"/>
    <dgm:cxn modelId="{1060D2B6-BBE8-364E-8A06-E0A1ECDF520C}" type="presParOf" srcId="{18DB143D-9E27-4E02-AFA5-F665953CBC10}" destId="{07E01157-B979-4F6B-B892-75DB2A2B8B0F}" srcOrd="0" destOrd="0" presId="urn:microsoft.com/office/officeart/2009/3/layout/HorizontalOrganizationChart"/>
    <dgm:cxn modelId="{A268A8E7-17E8-D246-97CE-07D75285E477}" type="presParOf" srcId="{07E01157-B979-4F6B-B892-75DB2A2B8B0F}" destId="{F686C23F-604E-4653-B2CB-27DBB6BED631}" srcOrd="0" destOrd="0" presId="urn:microsoft.com/office/officeart/2009/3/layout/HorizontalOrganizationChart"/>
    <dgm:cxn modelId="{F56A1D14-B030-1043-AFD3-137ECAB36104}" type="presParOf" srcId="{F686C23F-604E-4653-B2CB-27DBB6BED631}" destId="{2A2AFDF2-2568-44F8-842C-3BFD70D9F2B1}" srcOrd="0" destOrd="0" presId="urn:microsoft.com/office/officeart/2009/3/layout/HorizontalOrganizationChart"/>
    <dgm:cxn modelId="{9AAE6742-68E4-DF44-BB02-FCD1368E39B5}" type="presParOf" srcId="{F686C23F-604E-4653-B2CB-27DBB6BED631}" destId="{9CD41DA5-A8A9-4189-B933-DCF665F7DF2D}" srcOrd="1" destOrd="0" presId="urn:microsoft.com/office/officeart/2009/3/layout/HorizontalOrganizationChart"/>
    <dgm:cxn modelId="{B0E2C15E-8A84-744E-A872-AF42E43B8CBF}" type="presParOf" srcId="{07E01157-B979-4F6B-B892-75DB2A2B8B0F}" destId="{96876921-77F4-4E08-9148-E99125692808}" srcOrd="1" destOrd="0" presId="urn:microsoft.com/office/officeart/2009/3/layout/HorizontalOrganizationChart"/>
    <dgm:cxn modelId="{45D0A908-6034-4346-8FFC-BF9166116361}" type="presParOf" srcId="{96876921-77F4-4E08-9148-E99125692808}" destId="{CD82D2C2-9EF5-4CA0-9CEE-9265A38A1F4A}" srcOrd="0" destOrd="0" presId="urn:microsoft.com/office/officeart/2009/3/layout/HorizontalOrganizationChart"/>
    <dgm:cxn modelId="{3721FE25-0699-8D42-B03E-96115B9AF216}" type="presParOf" srcId="{96876921-77F4-4E08-9148-E99125692808}" destId="{9441C830-A66B-4AFB-9252-8069549D4F0A}" srcOrd="1" destOrd="0" presId="urn:microsoft.com/office/officeart/2009/3/layout/HorizontalOrganizationChart"/>
    <dgm:cxn modelId="{B5BD01ED-204B-7743-B2F5-ECD23927928D}" type="presParOf" srcId="{9441C830-A66B-4AFB-9252-8069549D4F0A}" destId="{FEAC7974-4462-4948-9F19-4D53C38CC88A}" srcOrd="0" destOrd="0" presId="urn:microsoft.com/office/officeart/2009/3/layout/HorizontalOrganizationChart"/>
    <dgm:cxn modelId="{9CFEECBB-3231-864D-A6CF-43C9922BC579}" type="presParOf" srcId="{FEAC7974-4462-4948-9F19-4D53C38CC88A}" destId="{22C8BBC7-02FA-4EF0-899A-834C1FEE39E3}" srcOrd="0" destOrd="0" presId="urn:microsoft.com/office/officeart/2009/3/layout/HorizontalOrganizationChart"/>
    <dgm:cxn modelId="{C68118B5-5690-4B41-A1CC-C53590ADB73C}" type="presParOf" srcId="{FEAC7974-4462-4948-9F19-4D53C38CC88A}" destId="{CBD704CC-8D6F-4C39-AFA6-3825EE74A965}" srcOrd="1" destOrd="0" presId="urn:microsoft.com/office/officeart/2009/3/layout/HorizontalOrganizationChart"/>
    <dgm:cxn modelId="{3C97F380-DFEE-904C-B098-C8802ACC9A30}" type="presParOf" srcId="{9441C830-A66B-4AFB-9252-8069549D4F0A}" destId="{C4FE27A9-6818-468D-8F72-5DEAE64958BC}" srcOrd="1" destOrd="0" presId="urn:microsoft.com/office/officeart/2009/3/layout/HorizontalOrganizationChart"/>
    <dgm:cxn modelId="{88062CCC-54BE-3F49-98DE-CE4398C78A97}" type="presParOf" srcId="{9441C830-A66B-4AFB-9252-8069549D4F0A}" destId="{B9E24DCA-DEF6-41DD-8228-40542DF88903}" srcOrd="2" destOrd="0" presId="urn:microsoft.com/office/officeart/2009/3/layout/HorizontalOrganizationChart"/>
    <dgm:cxn modelId="{6422CF5B-4D47-8447-BFFB-207341DF9F44}" type="presParOf" srcId="{96876921-77F4-4E08-9148-E99125692808}" destId="{72A5A8A1-C34D-4CC9-B014-4EDC4C60B5CB}" srcOrd="2" destOrd="0" presId="urn:microsoft.com/office/officeart/2009/3/layout/HorizontalOrganizationChart"/>
    <dgm:cxn modelId="{FE3A9BCD-52B5-0A4C-A520-D6ADE6BD2BE2}" type="presParOf" srcId="{96876921-77F4-4E08-9148-E99125692808}" destId="{99464D45-2B22-432F-8F6C-3394CEC310A7}" srcOrd="3" destOrd="0" presId="urn:microsoft.com/office/officeart/2009/3/layout/HorizontalOrganizationChart"/>
    <dgm:cxn modelId="{C46B0115-6841-1043-A319-4FC1CF02A34B}" type="presParOf" srcId="{99464D45-2B22-432F-8F6C-3394CEC310A7}" destId="{7EEFA05D-0146-474D-BB41-35A44BBAC0EB}" srcOrd="0" destOrd="0" presId="urn:microsoft.com/office/officeart/2009/3/layout/HorizontalOrganizationChart"/>
    <dgm:cxn modelId="{8702DEE2-2164-5D4B-B651-692AA7402793}" type="presParOf" srcId="{7EEFA05D-0146-474D-BB41-35A44BBAC0EB}" destId="{86A07B8D-FF15-4EFF-8681-05A46BF1E797}" srcOrd="0" destOrd="0" presId="urn:microsoft.com/office/officeart/2009/3/layout/HorizontalOrganizationChart"/>
    <dgm:cxn modelId="{9C718FE4-0561-AB49-990E-28E30D549177}" type="presParOf" srcId="{7EEFA05D-0146-474D-BB41-35A44BBAC0EB}" destId="{A4529214-DB2D-4B21-8831-F60F2A376559}" srcOrd="1" destOrd="0" presId="urn:microsoft.com/office/officeart/2009/3/layout/HorizontalOrganizationChart"/>
    <dgm:cxn modelId="{C6155CE2-28D6-9840-A725-6EEE7B288E80}" type="presParOf" srcId="{99464D45-2B22-432F-8F6C-3394CEC310A7}" destId="{4C9D6515-EA4F-4DBF-A8FE-0711C70136B1}" srcOrd="1" destOrd="0" presId="urn:microsoft.com/office/officeart/2009/3/layout/HorizontalOrganizationChart"/>
    <dgm:cxn modelId="{B249A1E9-C305-1043-8CBA-AA1FC2ECC55B}" type="presParOf" srcId="{99464D45-2B22-432F-8F6C-3394CEC310A7}" destId="{686779DB-34D3-4F60-84B6-A35826FF3C2A}" srcOrd="2" destOrd="0" presId="urn:microsoft.com/office/officeart/2009/3/layout/HorizontalOrganizationChart"/>
    <dgm:cxn modelId="{C56B8FBC-3464-C045-8BBF-BFC1C65BB0BA}" type="presParOf" srcId="{96876921-77F4-4E08-9148-E99125692808}" destId="{593E8D48-2475-F045-884B-CA4D7950FA09}" srcOrd="4" destOrd="0" presId="urn:microsoft.com/office/officeart/2009/3/layout/HorizontalOrganizationChart"/>
    <dgm:cxn modelId="{E82F3D2C-94E5-EF4B-9A9A-BA0F4C00B475}" type="presParOf" srcId="{96876921-77F4-4E08-9148-E99125692808}" destId="{B16C96CB-15F8-CB46-B817-A0513E9219DD}" srcOrd="5" destOrd="0" presId="urn:microsoft.com/office/officeart/2009/3/layout/HorizontalOrganizationChart"/>
    <dgm:cxn modelId="{11F44E8D-26FD-DD4C-AF0A-C70892621FB6}" type="presParOf" srcId="{B16C96CB-15F8-CB46-B817-A0513E9219DD}" destId="{26080EDD-3A45-6646-B520-D1E29B49C6E3}" srcOrd="0" destOrd="0" presId="urn:microsoft.com/office/officeart/2009/3/layout/HorizontalOrganizationChart"/>
    <dgm:cxn modelId="{11E50378-2EEE-CE40-AF64-33AA010F5A8A}" type="presParOf" srcId="{26080EDD-3A45-6646-B520-D1E29B49C6E3}" destId="{52886B92-20D9-4544-8247-BD34312EA731}" srcOrd="0" destOrd="0" presId="urn:microsoft.com/office/officeart/2009/3/layout/HorizontalOrganizationChart"/>
    <dgm:cxn modelId="{C4601357-3422-4740-AF6F-3FD6B3862159}" type="presParOf" srcId="{26080EDD-3A45-6646-B520-D1E29B49C6E3}" destId="{9778F88C-CB34-894F-843D-EBB43471D836}" srcOrd="1" destOrd="0" presId="urn:microsoft.com/office/officeart/2009/3/layout/HorizontalOrganizationChart"/>
    <dgm:cxn modelId="{D9AA135D-C798-0942-9467-B5CEC8EB8F98}" type="presParOf" srcId="{B16C96CB-15F8-CB46-B817-A0513E9219DD}" destId="{2F02E3C9-D0AE-3048-B9E6-149419685625}" srcOrd="1" destOrd="0" presId="urn:microsoft.com/office/officeart/2009/3/layout/HorizontalOrganizationChart"/>
    <dgm:cxn modelId="{722DF834-DBDD-5C4B-B9FF-A422124374EB}" type="presParOf" srcId="{B16C96CB-15F8-CB46-B817-A0513E9219DD}" destId="{23371CBF-24C2-7A46-A9F7-833CC5BD3666}" srcOrd="2" destOrd="0" presId="urn:microsoft.com/office/officeart/2009/3/layout/HorizontalOrganizationChart"/>
    <dgm:cxn modelId="{C6EE4D98-9730-0343-87EA-AE97E8CFA35A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企业管理方法和手段的创新</a:t>
          </a: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96DA6C15-7F35-3543-BFA1-87CFF20BCA39}" type="presOf" srcId="{7638F483-EC40-4669-A117-0C6040B4A66B}" destId="{A4529214-DB2D-4B21-8831-F60F2A376559}" srcOrd="1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13968922-1824-1A42-8BC0-40439F5FFCDF}" type="presOf" srcId="{3FA44A42-E0AE-412C-8071-9A37D30DD567}" destId="{22C8BBC7-02FA-4EF0-899A-834C1FEE39E3}" srcOrd="0" destOrd="0" presId="urn:microsoft.com/office/officeart/2009/3/layout/HorizontalOrganizationChart"/>
    <dgm:cxn modelId="{D404B261-B2C9-CB4E-977C-DC858CE4CFBF}" type="presOf" srcId="{57E64457-75B6-40DF-86BF-80888D7FBBC5}" destId="{72A5A8A1-C34D-4CC9-B014-4EDC4C60B5CB}" srcOrd="0" destOrd="0" presId="urn:microsoft.com/office/officeart/2009/3/layout/HorizontalOrganizationChart"/>
    <dgm:cxn modelId="{052BB862-570B-6146-B0C4-B2B95ED353D8}" type="presOf" srcId="{9AC2E227-803C-4016-BF2C-9291B6CAA290}" destId="{2A2AFDF2-2568-44F8-842C-3BFD70D9F2B1}" srcOrd="0" destOrd="0" presId="urn:microsoft.com/office/officeart/2009/3/layout/HorizontalOrganizationChart"/>
    <dgm:cxn modelId="{825C716E-CBE5-3542-9963-75C1BE783D24}" type="presOf" srcId="{031B4CFA-9D85-AC47-80D3-2983456575D1}" destId="{52886B92-20D9-4544-8247-BD34312EA731}" srcOrd="0" destOrd="0" presId="urn:microsoft.com/office/officeart/2009/3/layout/HorizontalOrganizationChart"/>
    <dgm:cxn modelId="{EA4D1F8E-D2B1-9840-AF38-E5334580EB59}" type="presOf" srcId="{8B7C5043-8160-C344-9298-88B60CB52799}" destId="{593E8D48-2475-F045-884B-CA4D7950FA09}" srcOrd="0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1AD3E0A6-502A-0F41-85CC-4329D62EED49}" type="presOf" srcId="{9AC2E227-803C-4016-BF2C-9291B6CAA290}" destId="{9CD41DA5-A8A9-4189-B933-DCF665F7DF2D}" srcOrd="1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4A7886AB-2694-4942-B86A-1933F4443E4E}" type="presOf" srcId="{3FA44A42-E0AE-412C-8071-9A37D30DD567}" destId="{CBD704CC-8D6F-4C39-AFA6-3825EE74A965}" srcOrd="1" destOrd="0" presId="urn:microsoft.com/office/officeart/2009/3/layout/HorizontalOrganizationChart"/>
    <dgm:cxn modelId="{E5038EAE-5491-4340-AFD3-F8542AC76DDD}" type="presOf" srcId="{E2369F6E-DA59-4F6E-BD69-6CAA013A82BE}" destId="{CD82D2C2-9EF5-4CA0-9CEE-9265A38A1F4A}" srcOrd="0" destOrd="0" presId="urn:microsoft.com/office/officeart/2009/3/layout/HorizontalOrganizationChart"/>
    <dgm:cxn modelId="{443ABED6-BD60-574B-95D5-6C0332FAA90A}" type="presOf" srcId="{7638F483-EC40-4669-A117-0C6040B4A66B}" destId="{86A07B8D-FF15-4EFF-8681-05A46BF1E797}" srcOrd="0" destOrd="0" presId="urn:microsoft.com/office/officeart/2009/3/layout/HorizontalOrganizationChart"/>
    <dgm:cxn modelId="{42CFD0EB-8F6C-924B-9F10-EEEDDD5CFBBF}" type="presOf" srcId="{F05BBA42-D7AF-4BA0-8C3F-85B1FE28E48F}" destId="{18DB143D-9E27-4E02-AFA5-F665953CBC10}" srcOrd="0" destOrd="0" presId="urn:microsoft.com/office/officeart/2009/3/layout/HorizontalOrganizationChart"/>
    <dgm:cxn modelId="{2504CCFB-C49E-2541-B86E-19897FB1D1FD}" type="presOf" srcId="{031B4CFA-9D85-AC47-80D3-2983456575D1}" destId="{9778F88C-CB34-894F-843D-EBB43471D836}" srcOrd="1" destOrd="0" presId="urn:microsoft.com/office/officeart/2009/3/layout/HorizontalOrganizationChart"/>
    <dgm:cxn modelId="{9733718A-03D3-944F-BB07-D7DC1E2501E6}" type="presParOf" srcId="{18DB143D-9E27-4E02-AFA5-F665953CBC10}" destId="{07E01157-B979-4F6B-B892-75DB2A2B8B0F}" srcOrd="0" destOrd="0" presId="urn:microsoft.com/office/officeart/2009/3/layout/HorizontalOrganizationChart"/>
    <dgm:cxn modelId="{A9A2775E-7859-5440-ACFC-7B070A641B5A}" type="presParOf" srcId="{07E01157-B979-4F6B-B892-75DB2A2B8B0F}" destId="{F686C23F-604E-4653-B2CB-27DBB6BED631}" srcOrd="0" destOrd="0" presId="urn:microsoft.com/office/officeart/2009/3/layout/HorizontalOrganizationChart"/>
    <dgm:cxn modelId="{3D48AF8C-3EC5-F347-98C6-6903BD19228F}" type="presParOf" srcId="{F686C23F-604E-4653-B2CB-27DBB6BED631}" destId="{2A2AFDF2-2568-44F8-842C-3BFD70D9F2B1}" srcOrd="0" destOrd="0" presId="urn:microsoft.com/office/officeart/2009/3/layout/HorizontalOrganizationChart"/>
    <dgm:cxn modelId="{16CAD7BA-91F5-C642-9156-1BF6B37DC5E7}" type="presParOf" srcId="{F686C23F-604E-4653-B2CB-27DBB6BED631}" destId="{9CD41DA5-A8A9-4189-B933-DCF665F7DF2D}" srcOrd="1" destOrd="0" presId="urn:microsoft.com/office/officeart/2009/3/layout/HorizontalOrganizationChart"/>
    <dgm:cxn modelId="{08C4712E-8DF8-9645-A8D0-C33BADE2AD97}" type="presParOf" srcId="{07E01157-B979-4F6B-B892-75DB2A2B8B0F}" destId="{96876921-77F4-4E08-9148-E99125692808}" srcOrd="1" destOrd="0" presId="urn:microsoft.com/office/officeart/2009/3/layout/HorizontalOrganizationChart"/>
    <dgm:cxn modelId="{03361773-9E66-5A4B-A678-CF999195F066}" type="presParOf" srcId="{96876921-77F4-4E08-9148-E99125692808}" destId="{CD82D2C2-9EF5-4CA0-9CEE-9265A38A1F4A}" srcOrd="0" destOrd="0" presId="urn:microsoft.com/office/officeart/2009/3/layout/HorizontalOrganizationChart"/>
    <dgm:cxn modelId="{7F30576D-D028-3C4B-AB81-46BB35C1E46A}" type="presParOf" srcId="{96876921-77F4-4E08-9148-E99125692808}" destId="{9441C830-A66B-4AFB-9252-8069549D4F0A}" srcOrd="1" destOrd="0" presId="urn:microsoft.com/office/officeart/2009/3/layout/HorizontalOrganizationChart"/>
    <dgm:cxn modelId="{4DDCB463-2D11-F949-ADA2-814D77682D89}" type="presParOf" srcId="{9441C830-A66B-4AFB-9252-8069549D4F0A}" destId="{FEAC7974-4462-4948-9F19-4D53C38CC88A}" srcOrd="0" destOrd="0" presId="urn:microsoft.com/office/officeart/2009/3/layout/HorizontalOrganizationChart"/>
    <dgm:cxn modelId="{81764687-61C0-FF47-B325-296F624D64D2}" type="presParOf" srcId="{FEAC7974-4462-4948-9F19-4D53C38CC88A}" destId="{22C8BBC7-02FA-4EF0-899A-834C1FEE39E3}" srcOrd="0" destOrd="0" presId="urn:microsoft.com/office/officeart/2009/3/layout/HorizontalOrganizationChart"/>
    <dgm:cxn modelId="{3A4282CD-5FEB-584A-B7BF-1F3C0F54B50B}" type="presParOf" srcId="{FEAC7974-4462-4948-9F19-4D53C38CC88A}" destId="{CBD704CC-8D6F-4C39-AFA6-3825EE74A965}" srcOrd="1" destOrd="0" presId="urn:microsoft.com/office/officeart/2009/3/layout/HorizontalOrganizationChart"/>
    <dgm:cxn modelId="{9A6DE36A-3DA9-FD45-819D-817ABFF4A584}" type="presParOf" srcId="{9441C830-A66B-4AFB-9252-8069549D4F0A}" destId="{C4FE27A9-6818-468D-8F72-5DEAE64958BC}" srcOrd="1" destOrd="0" presId="urn:microsoft.com/office/officeart/2009/3/layout/HorizontalOrganizationChart"/>
    <dgm:cxn modelId="{504FAACC-CE2E-DA40-A9C8-F0EF34EAC071}" type="presParOf" srcId="{9441C830-A66B-4AFB-9252-8069549D4F0A}" destId="{B9E24DCA-DEF6-41DD-8228-40542DF88903}" srcOrd="2" destOrd="0" presId="urn:microsoft.com/office/officeart/2009/3/layout/HorizontalOrganizationChart"/>
    <dgm:cxn modelId="{9203F680-B648-2C4E-B129-510F84D9F25F}" type="presParOf" srcId="{96876921-77F4-4E08-9148-E99125692808}" destId="{72A5A8A1-C34D-4CC9-B014-4EDC4C60B5CB}" srcOrd="2" destOrd="0" presId="urn:microsoft.com/office/officeart/2009/3/layout/HorizontalOrganizationChart"/>
    <dgm:cxn modelId="{44ED2AE2-B3F4-014B-8CB3-F373621BA444}" type="presParOf" srcId="{96876921-77F4-4E08-9148-E99125692808}" destId="{99464D45-2B22-432F-8F6C-3394CEC310A7}" srcOrd="3" destOrd="0" presId="urn:microsoft.com/office/officeart/2009/3/layout/HorizontalOrganizationChart"/>
    <dgm:cxn modelId="{96914690-8DFE-934B-A5BE-74D40FEE6247}" type="presParOf" srcId="{99464D45-2B22-432F-8F6C-3394CEC310A7}" destId="{7EEFA05D-0146-474D-BB41-35A44BBAC0EB}" srcOrd="0" destOrd="0" presId="urn:microsoft.com/office/officeart/2009/3/layout/HorizontalOrganizationChart"/>
    <dgm:cxn modelId="{6FFF4B7F-450F-7346-9BD2-98EF56E34D59}" type="presParOf" srcId="{7EEFA05D-0146-474D-BB41-35A44BBAC0EB}" destId="{86A07B8D-FF15-4EFF-8681-05A46BF1E797}" srcOrd="0" destOrd="0" presId="urn:microsoft.com/office/officeart/2009/3/layout/HorizontalOrganizationChart"/>
    <dgm:cxn modelId="{C4410D18-1F67-9842-A0F9-71633FE2DD99}" type="presParOf" srcId="{7EEFA05D-0146-474D-BB41-35A44BBAC0EB}" destId="{A4529214-DB2D-4B21-8831-F60F2A376559}" srcOrd="1" destOrd="0" presId="urn:microsoft.com/office/officeart/2009/3/layout/HorizontalOrganizationChart"/>
    <dgm:cxn modelId="{F0EC6D2F-4006-2349-A00E-09F8CE03C66D}" type="presParOf" srcId="{99464D45-2B22-432F-8F6C-3394CEC310A7}" destId="{4C9D6515-EA4F-4DBF-A8FE-0711C70136B1}" srcOrd="1" destOrd="0" presId="urn:microsoft.com/office/officeart/2009/3/layout/HorizontalOrganizationChart"/>
    <dgm:cxn modelId="{DFFD4586-1D52-2D40-84AA-4991F70884A9}" type="presParOf" srcId="{99464D45-2B22-432F-8F6C-3394CEC310A7}" destId="{686779DB-34D3-4F60-84B6-A35826FF3C2A}" srcOrd="2" destOrd="0" presId="urn:microsoft.com/office/officeart/2009/3/layout/HorizontalOrganizationChart"/>
    <dgm:cxn modelId="{CBE9F00B-56AE-074A-B8C0-6296F7CE4CB5}" type="presParOf" srcId="{96876921-77F4-4E08-9148-E99125692808}" destId="{593E8D48-2475-F045-884B-CA4D7950FA09}" srcOrd="4" destOrd="0" presId="urn:microsoft.com/office/officeart/2009/3/layout/HorizontalOrganizationChart"/>
    <dgm:cxn modelId="{2B4007EE-693B-4846-8878-0AEE5E87F597}" type="presParOf" srcId="{96876921-77F4-4E08-9148-E99125692808}" destId="{B16C96CB-15F8-CB46-B817-A0513E9219DD}" srcOrd="5" destOrd="0" presId="urn:microsoft.com/office/officeart/2009/3/layout/HorizontalOrganizationChart"/>
    <dgm:cxn modelId="{B8E927CD-4A95-0A45-BEC6-F66653387EDA}" type="presParOf" srcId="{B16C96CB-15F8-CB46-B817-A0513E9219DD}" destId="{26080EDD-3A45-6646-B520-D1E29B49C6E3}" srcOrd="0" destOrd="0" presId="urn:microsoft.com/office/officeart/2009/3/layout/HorizontalOrganizationChart"/>
    <dgm:cxn modelId="{349081F6-C956-2A47-B206-EE616770F538}" type="presParOf" srcId="{26080EDD-3A45-6646-B520-D1E29B49C6E3}" destId="{52886B92-20D9-4544-8247-BD34312EA731}" srcOrd="0" destOrd="0" presId="urn:microsoft.com/office/officeart/2009/3/layout/HorizontalOrganizationChart"/>
    <dgm:cxn modelId="{6E6BC216-FA3A-864F-B8E1-25AF6FD0D5FC}" type="presParOf" srcId="{26080EDD-3A45-6646-B520-D1E29B49C6E3}" destId="{9778F88C-CB34-894F-843D-EBB43471D836}" srcOrd="1" destOrd="0" presId="urn:microsoft.com/office/officeart/2009/3/layout/HorizontalOrganizationChart"/>
    <dgm:cxn modelId="{6BFE1BB9-D50C-3A40-8D54-599A4AC15BB7}" type="presParOf" srcId="{B16C96CB-15F8-CB46-B817-A0513E9219DD}" destId="{2F02E3C9-D0AE-3048-B9E6-149419685625}" srcOrd="1" destOrd="0" presId="urn:microsoft.com/office/officeart/2009/3/layout/HorizontalOrganizationChart"/>
    <dgm:cxn modelId="{AE63CE5F-F23D-7A45-9BF7-3A6493798D54}" type="presParOf" srcId="{B16C96CB-15F8-CB46-B817-A0513E9219DD}" destId="{23371CBF-24C2-7A46-A9F7-833CC5BD3666}" srcOrd="2" destOrd="0" presId="urn:microsoft.com/office/officeart/2009/3/layout/HorizontalOrganizationChart"/>
    <dgm:cxn modelId="{119C90A1-7520-9142-BFCB-20B5B534D420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企业管理方法和手段的创新</a:t>
          </a: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B6F0CE50-0916-2A4C-B06F-7AE5794DE214}" type="presOf" srcId="{031B4CFA-9D85-AC47-80D3-2983456575D1}" destId="{9778F88C-CB34-894F-843D-EBB43471D836}" srcOrd="1" destOrd="0" presId="urn:microsoft.com/office/officeart/2009/3/layout/HorizontalOrganizationChart"/>
    <dgm:cxn modelId="{0E53D453-9180-4E43-A331-1C396F8BAD34}" type="presOf" srcId="{E2369F6E-DA59-4F6E-BD69-6CAA013A82BE}" destId="{CD82D2C2-9EF5-4CA0-9CEE-9265A38A1F4A}" srcOrd="0" destOrd="0" presId="urn:microsoft.com/office/officeart/2009/3/layout/HorizontalOrganizationChart"/>
    <dgm:cxn modelId="{D338E656-4B62-2C4D-866D-76F2F302A5A0}" type="presOf" srcId="{031B4CFA-9D85-AC47-80D3-2983456575D1}" destId="{52886B92-20D9-4544-8247-BD34312EA731}" srcOrd="0" destOrd="0" presId="urn:microsoft.com/office/officeart/2009/3/layout/HorizontalOrganizationChart"/>
    <dgm:cxn modelId="{6FB93057-DED4-A243-9AAA-FBD2B7343581}" type="presOf" srcId="{57E64457-75B6-40DF-86BF-80888D7FBBC5}" destId="{72A5A8A1-C34D-4CC9-B014-4EDC4C60B5CB}" srcOrd="0" destOrd="0" presId="urn:microsoft.com/office/officeart/2009/3/layout/HorizontalOrganizationChart"/>
    <dgm:cxn modelId="{4E4CB55D-1C6C-974F-ADFF-8C0361D2B9EB}" type="presOf" srcId="{9AC2E227-803C-4016-BF2C-9291B6CAA290}" destId="{2A2AFDF2-2568-44F8-842C-3BFD70D9F2B1}" srcOrd="0" destOrd="0" presId="urn:microsoft.com/office/officeart/2009/3/layout/HorizontalOrganizationChart"/>
    <dgm:cxn modelId="{3DACB55D-2C16-2648-9A02-4F89B7B87CC0}" type="presOf" srcId="{F05BBA42-D7AF-4BA0-8C3F-85B1FE28E48F}" destId="{18DB143D-9E27-4E02-AFA5-F665953CBC10}" srcOrd="0" destOrd="0" presId="urn:microsoft.com/office/officeart/2009/3/layout/HorizontalOrganizationChart"/>
    <dgm:cxn modelId="{7E66C261-F86C-544E-B9C5-5C8AE938D6EE}" type="presOf" srcId="{9AC2E227-803C-4016-BF2C-9291B6CAA290}" destId="{9CD41DA5-A8A9-4189-B933-DCF665F7DF2D}" srcOrd="1" destOrd="0" presId="urn:microsoft.com/office/officeart/2009/3/layout/HorizontalOrganizationChart"/>
    <dgm:cxn modelId="{D8DA3293-4984-424F-BC22-DF0A72BF4021}" type="presOf" srcId="{3FA44A42-E0AE-412C-8071-9A37D30DD567}" destId="{CBD704CC-8D6F-4C39-AFA6-3825EE74A965}" srcOrd="1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169574A4-D620-9C44-9BFA-3F7D50E6C0E6}" type="presOf" srcId="{3FA44A42-E0AE-412C-8071-9A37D30DD567}" destId="{22C8BBC7-02FA-4EF0-899A-834C1FEE39E3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F2F068B5-23C0-7447-A8F6-F73DC726FC2F}" type="presOf" srcId="{7638F483-EC40-4669-A117-0C6040B4A66B}" destId="{A4529214-DB2D-4B21-8831-F60F2A376559}" srcOrd="1" destOrd="0" presId="urn:microsoft.com/office/officeart/2009/3/layout/HorizontalOrganizationChart"/>
    <dgm:cxn modelId="{2F4DB4E6-B7A1-FB4B-B1E4-1C1C7E6681B5}" type="presOf" srcId="{8B7C5043-8160-C344-9298-88B60CB52799}" destId="{593E8D48-2475-F045-884B-CA4D7950FA09}" srcOrd="0" destOrd="0" presId="urn:microsoft.com/office/officeart/2009/3/layout/HorizontalOrganizationChart"/>
    <dgm:cxn modelId="{E06E88FB-785F-6F4C-81D6-E6EE6AD4C0AE}" type="presOf" srcId="{7638F483-EC40-4669-A117-0C6040B4A66B}" destId="{86A07B8D-FF15-4EFF-8681-05A46BF1E797}" srcOrd="0" destOrd="0" presId="urn:microsoft.com/office/officeart/2009/3/layout/HorizontalOrganizationChart"/>
    <dgm:cxn modelId="{6403EF39-1305-9544-9F40-AE95C822DEC1}" type="presParOf" srcId="{18DB143D-9E27-4E02-AFA5-F665953CBC10}" destId="{07E01157-B979-4F6B-B892-75DB2A2B8B0F}" srcOrd="0" destOrd="0" presId="urn:microsoft.com/office/officeart/2009/3/layout/HorizontalOrganizationChart"/>
    <dgm:cxn modelId="{04DB1F39-632C-8D47-BFC1-D50291B0EF52}" type="presParOf" srcId="{07E01157-B979-4F6B-B892-75DB2A2B8B0F}" destId="{F686C23F-604E-4653-B2CB-27DBB6BED631}" srcOrd="0" destOrd="0" presId="urn:microsoft.com/office/officeart/2009/3/layout/HorizontalOrganizationChart"/>
    <dgm:cxn modelId="{61A914DB-823B-4D4C-AF90-2D4878866583}" type="presParOf" srcId="{F686C23F-604E-4653-B2CB-27DBB6BED631}" destId="{2A2AFDF2-2568-44F8-842C-3BFD70D9F2B1}" srcOrd="0" destOrd="0" presId="urn:microsoft.com/office/officeart/2009/3/layout/HorizontalOrganizationChart"/>
    <dgm:cxn modelId="{2527E74D-46D4-1E49-9ADE-A91D7D0399ED}" type="presParOf" srcId="{F686C23F-604E-4653-B2CB-27DBB6BED631}" destId="{9CD41DA5-A8A9-4189-B933-DCF665F7DF2D}" srcOrd="1" destOrd="0" presId="urn:microsoft.com/office/officeart/2009/3/layout/HorizontalOrganizationChart"/>
    <dgm:cxn modelId="{12F75BAC-2C44-EB4E-92EE-63E894CAB1C0}" type="presParOf" srcId="{07E01157-B979-4F6B-B892-75DB2A2B8B0F}" destId="{96876921-77F4-4E08-9148-E99125692808}" srcOrd="1" destOrd="0" presId="urn:microsoft.com/office/officeart/2009/3/layout/HorizontalOrganizationChart"/>
    <dgm:cxn modelId="{57C389D4-D382-4042-BA29-8D46B30D1290}" type="presParOf" srcId="{96876921-77F4-4E08-9148-E99125692808}" destId="{CD82D2C2-9EF5-4CA0-9CEE-9265A38A1F4A}" srcOrd="0" destOrd="0" presId="urn:microsoft.com/office/officeart/2009/3/layout/HorizontalOrganizationChart"/>
    <dgm:cxn modelId="{A85BFD79-0BC5-644D-825F-9E157A3241D7}" type="presParOf" srcId="{96876921-77F4-4E08-9148-E99125692808}" destId="{9441C830-A66B-4AFB-9252-8069549D4F0A}" srcOrd="1" destOrd="0" presId="urn:microsoft.com/office/officeart/2009/3/layout/HorizontalOrganizationChart"/>
    <dgm:cxn modelId="{C8CF6E85-0615-9B49-BDF1-ECA5ED195144}" type="presParOf" srcId="{9441C830-A66B-4AFB-9252-8069549D4F0A}" destId="{FEAC7974-4462-4948-9F19-4D53C38CC88A}" srcOrd="0" destOrd="0" presId="urn:microsoft.com/office/officeart/2009/3/layout/HorizontalOrganizationChart"/>
    <dgm:cxn modelId="{20901408-3CBA-AE40-970A-5F8807EF0AE0}" type="presParOf" srcId="{FEAC7974-4462-4948-9F19-4D53C38CC88A}" destId="{22C8BBC7-02FA-4EF0-899A-834C1FEE39E3}" srcOrd="0" destOrd="0" presId="urn:microsoft.com/office/officeart/2009/3/layout/HorizontalOrganizationChart"/>
    <dgm:cxn modelId="{082C5314-D418-5C42-8AFA-C65CABAA1DB4}" type="presParOf" srcId="{FEAC7974-4462-4948-9F19-4D53C38CC88A}" destId="{CBD704CC-8D6F-4C39-AFA6-3825EE74A965}" srcOrd="1" destOrd="0" presId="urn:microsoft.com/office/officeart/2009/3/layout/HorizontalOrganizationChart"/>
    <dgm:cxn modelId="{2379610B-4E2B-784D-937F-C9619F264990}" type="presParOf" srcId="{9441C830-A66B-4AFB-9252-8069549D4F0A}" destId="{C4FE27A9-6818-468D-8F72-5DEAE64958BC}" srcOrd="1" destOrd="0" presId="urn:microsoft.com/office/officeart/2009/3/layout/HorizontalOrganizationChart"/>
    <dgm:cxn modelId="{E2DF45FA-0F6B-664A-9DD7-786E90FEB094}" type="presParOf" srcId="{9441C830-A66B-4AFB-9252-8069549D4F0A}" destId="{B9E24DCA-DEF6-41DD-8228-40542DF88903}" srcOrd="2" destOrd="0" presId="urn:microsoft.com/office/officeart/2009/3/layout/HorizontalOrganizationChart"/>
    <dgm:cxn modelId="{776D1797-57A9-4B42-89FC-6C5B6AB149A7}" type="presParOf" srcId="{96876921-77F4-4E08-9148-E99125692808}" destId="{72A5A8A1-C34D-4CC9-B014-4EDC4C60B5CB}" srcOrd="2" destOrd="0" presId="urn:microsoft.com/office/officeart/2009/3/layout/HorizontalOrganizationChart"/>
    <dgm:cxn modelId="{C448E454-6395-9D4E-B7AE-DC8B6573B376}" type="presParOf" srcId="{96876921-77F4-4E08-9148-E99125692808}" destId="{99464D45-2B22-432F-8F6C-3394CEC310A7}" srcOrd="3" destOrd="0" presId="urn:microsoft.com/office/officeart/2009/3/layout/HorizontalOrganizationChart"/>
    <dgm:cxn modelId="{DBE975F1-6658-3D44-B6F2-7417E5EB0984}" type="presParOf" srcId="{99464D45-2B22-432F-8F6C-3394CEC310A7}" destId="{7EEFA05D-0146-474D-BB41-35A44BBAC0EB}" srcOrd="0" destOrd="0" presId="urn:microsoft.com/office/officeart/2009/3/layout/HorizontalOrganizationChart"/>
    <dgm:cxn modelId="{A1B55BCD-6E18-1F4B-B748-57E6A40300A6}" type="presParOf" srcId="{7EEFA05D-0146-474D-BB41-35A44BBAC0EB}" destId="{86A07B8D-FF15-4EFF-8681-05A46BF1E797}" srcOrd="0" destOrd="0" presId="urn:microsoft.com/office/officeart/2009/3/layout/HorizontalOrganizationChart"/>
    <dgm:cxn modelId="{47D4B1D6-9D2C-8041-9E3C-FCF6F7092E99}" type="presParOf" srcId="{7EEFA05D-0146-474D-BB41-35A44BBAC0EB}" destId="{A4529214-DB2D-4B21-8831-F60F2A376559}" srcOrd="1" destOrd="0" presId="urn:microsoft.com/office/officeart/2009/3/layout/HorizontalOrganizationChart"/>
    <dgm:cxn modelId="{8BF4B219-05F6-C647-AA83-1B822D3C05EE}" type="presParOf" srcId="{99464D45-2B22-432F-8F6C-3394CEC310A7}" destId="{4C9D6515-EA4F-4DBF-A8FE-0711C70136B1}" srcOrd="1" destOrd="0" presId="urn:microsoft.com/office/officeart/2009/3/layout/HorizontalOrganizationChart"/>
    <dgm:cxn modelId="{386C5490-C79F-0642-9E8E-90E89B9DE775}" type="presParOf" srcId="{99464D45-2B22-432F-8F6C-3394CEC310A7}" destId="{686779DB-34D3-4F60-84B6-A35826FF3C2A}" srcOrd="2" destOrd="0" presId="urn:microsoft.com/office/officeart/2009/3/layout/HorizontalOrganizationChart"/>
    <dgm:cxn modelId="{43259F1F-7FAB-D24D-BC81-6CB7AF952860}" type="presParOf" srcId="{96876921-77F4-4E08-9148-E99125692808}" destId="{593E8D48-2475-F045-884B-CA4D7950FA09}" srcOrd="4" destOrd="0" presId="urn:microsoft.com/office/officeart/2009/3/layout/HorizontalOrganizationChart"/>
    <dgm:cxn modelId="{5B31FA0B-1714-D14E-9F44-106681FF23B3}" type="presParOf" srcId="{96876921-77F4-4E08-9148-E99125692808}" destId="{B16C96CB-15F8-CB46-B817-A0513E9219DD}" srcOrd="5" destOrd="0" presId="urn:microsoft.com/office/officeart/2009/3/layout/HorizontalOrganizationChart"/>
    <dgm:cxn modelId="{25FF6085-16F6-E248-AE9F-1FABB56F84A2}" type="presParOf" srcId="{B16C96CB-15F8-CB46-B817-A0513E9219DD}" destId="{26080EDD-3A45-6646-B520-D1E29B49C6E3}" srcOrd="0" destOrd="0" presId="urn:microsoft.com/office/officeart/2009/3/layout/HorizontalOrganizationChart"/>
    <dgm:cxn modelId="{99367CB1-EA86-AD48-8F37-DE7313F6B623}" type="presParOf" srcId="{26080EDD-3A45-6646-B520-D1E29B49C6E3}" destId="{52886B92-20D9-4544-8247-BD34312EA731}" srcOrd="0" destOrd="0" presId="urn:microsoft.com/office/officeart/2009/3/layout/HorizontalOrganizationChart"/>
    <dgm:cxn modelId="{C12F609D-B88B-3D4C-92B8-136A55406E30}" type="presParOf" srcId="{26080EDD-3A45-6646-B520-D1E29B49C6E3}" destId="{9778F88C-CB34-894F-843D-EBB43471D836}" srcOrd="1" destOrd="0" presId="urn:microsoft.com/office/officeart/2009/3/layout/HorizontalOrganizationChart"/>
    <dgm:cxn modelId="{3C6AEE50-5D54-9347-ABAC-913EB6B9413F}" type="presParOf" srcId="{B16C96CB-15F8-CB46-B817-A0513E9219DD}" destId="{2F02E3C9-D0AE-3048-B9E6-149419685625}" srcOrd="1" destOrd="0" presId="urn:microsoft.com/office/officeart/2009/3/layout/HorizontalOrganizationChart"/>
    <dgm:cxn modelId="{45DCDA85-A716-0840-9495-28EB35872315}" type="presParOf" srcId="{B16C96CB-15F8-CB46-B817-A0513E9219DD}" destId="{23371CBF-24C2-7A46-A9F7-833CC5BD3666}" srcOrd="2" destOrd="0" presId="urn:microsoft.com/office/officeart/2009/3/layout/HorizontalOrganizationChart"/>
    <dgm:cxn modelId="{51026C8E-96EA-AC40-986B-EC6DDFA103D2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dirty="0">
            <a:latin typeface="SimHei" charset="-122"/>
            <a:ea typeface="SimHei" charset="-122"/>
            <a:cs typeface="SimHei" charset="-122"/>
          </a:endParaRP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31B4CFA-9D85-AC47-80D3-2983456575D1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企业管理方法和手段的创新</a:t>
          </a:r>
        </a:p>
      </dgm:t>
    </dgm:pt>
    <dgm:pt modelId="{8B7C5043-8160-C344-9298-88B60CB52799}" type="par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D3FD3F6F-C888-BF4F-A664-09A9ABD724DE}" type="sibTrans" cxnId="{A108D69D-2E92-7C4A-ACCE-D773C052E1E2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3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3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3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3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3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3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593E8D48-2475-F045-884B-CA4D7950FA09}" type="pres">
      <dgm:prSet presAssocID="{8B7C5043-8160-C344-9298-88B60CB52799}" presName="Name64" presStyleLbl="parChTrans1D2" presStyleIdx="2" presStyleCnt="3"/>
      <dgm:spPr/>
    </dgm:pt>
    <dgm:pt modelId="{B16C96CB-15F8-CB46-B817-A0513E9219DD}" type="pres">
      <dgm:prSet presAssocID="{031B4CFA-9D85-AC47-80D3-2983456575D1}" presName="hierRoot2" presStyleCnt="0">
        <dgm:presLayoutVars>
          <dgm:hierBranch val="init"/>
        </dgm:presLayoutVars>
      </dgm:prSet>
      <dgm:spPr/>
    </dgm:pt>
    <dgm:pt modelId="{26080EDD-3A45-6646-B520-D1E29B49C6E3}" type="pres">
      <dgm:prSet presAssocID="{031B4CFA-9D85-AC47-80D3-2983456575D1}" presName="rootComposite" presStyleCnt="0"/>
      <dgm:spPr/>
    </dgm:pt>
    <dgm:pt modelId="{52886B92-20D9-4544-8247-BD34312EA731}" type="pres">
      <dgm:prSet presAssocID="{031B4CFA-9D85-AC47-80D3-2983456575D1}" presName="rootText" presStyleLbl="node2" presStyleIdx="2" presStyleCnt="3">
        <dgm:presLayoutVars>
          <dgm:chPref val="3"/>
        </dgm:presLayoutVars>
      </dgm:prSet>
      <dgm:spPr/>
    </dgm:pt>
    <dgm:pt modelId="{9778F88C-CB34-894F-843D-EBB43471D836}" type="pres">
      <dgm:prSet presAssocID="{031B4CFA-9D85-AC47-80D3-2983456575D1}" presName="rootConnector" presStyleLbl="node2" presStyleIdx="2" presStyleCnt="3"/>
      <dgm:spPr/>
    </dgm:pt>
    <dgm:pt modelId="{2F02E3C9-D0AE-3048-B9E6-149419685625}" type="pres">
      <dgm:prSet presAssocID="{031B4CFA-9D85-AC47-80D3-2983456575D1}" presName="hierChild4" presStyleCnt="0"/>
      <dgm:spPr/>
    </dgm:pt>
    <dgm:pt modelId="{23371CBF-24C2-7A46-A9F7-833CC5BD3666}" type="pres">
      <dgm:prSet presAssocID="{031B4CFA-9D85-AC47-80D3-2983456575D1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52749719-CA74-6341-A6A8-96051D6E68F3}" type="presOf" srcId="{8B7C5043-8160-C344-9298-88B60CB52799}" destId="{593E8D48-2475-F045-884B-CA4D7950FA09}" srcOrd="0" destOrd="0" presId="urn:microsoft.com/office/officeart/2009/3/layout/HorizontalOrganizationChart"/>
    <dgm:cxn modelId="{2BBBB920-D425-7242-A48D-ECB5D0BE2E0D}" type="presOf" srcId="{9AC2E227-803C-4016-BF2C-9291B6CAA290}" destId="{9CD41DA5-A8A9-4189-B933-DCF665F7DF2D}" srcOrd="1" destOrd="0" presId="urn:microsoft.com/office/officeart/2009/3/layout/HorizontalOrganizationChart"/>
    <dgm:cxn modelId="{A4B37B3F-C131-6543-A6ED-3773BC34C3E0}" type="presOf" srcId="{7638F483-EC40-4669-A117-0C6040B4A66B}" destId="{86A07B8D-FF15-4EFF-8681-05A46BF1E797}" srcOrd="0" destOrd="0" presId="urn:microsoft.com/office/officeart/2009/3/layout/HorizontalOrganizationChart"/>
    <dgm:cxn modelId="{E5B9B34F-945D-C341-AC03-7493B82D6B15}" type="presOf" srcId="{031B4CFA-9D85-AC47-80D3-2983456575D1}" destId="{52886B92-20D9-4544-8247-BD34312EA731}" srcOrd="0" destOrd="0" presId="urn:microsoft.com/office/officeart/2009/3/layout/HorizontalOrganizationChart"/>
    <dgm:cxn modelId="{E8EE1B51-8F20-884A-91FC-A4948FABE2C6}" type="presOf" srcId="{9AC2E227-803C-4016-BF2C-9291B6CAA290}" destId="{2A2AFDF2-2568-44F8-842C-3BFD70D9F2B1}" srcOrd="0" destOrd="0" presId="urn:microsoft.com/office/officeart/2009/3/layout/HorizontalOrganizationChart"/>
    <dgm:cxn modelId="{6F159598-4F97-A94A-B324-55E41D39D589}" type="presOf" srcId="{57E64457-75B6-40DF-86BF-80888D7FBBC5}" destId="{72A5A8A1-C34D-4CC9-B014-4EDC4C60B5CB}" srcOrd="0" destOrd="0" presId="urn:microsoft.com/office/officeart/2009/3/layout/HorizontalOrganizationChart"/>
    <dgm:cxn modelId="{A108D69D-2E92-7C4A-ACCE-D773C052E1E2}" srcId="{9AC2E227-803C-4016-BF2C-9291B6CAA290}" destId="{031B4CFA-9D85-AC47-80D3-2983456575D1}" srcOrd="2" destOrd="0" parTransId="{8B7C5043-8160-C344-9298-88B60CB52799}" sibTransId="{D3FD3F6F-C888-BF4F-A664-09A9ABD724DE}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8269429F-01C3-7C41-83D2-76F0E26DDDB1}" type="presOf" srcId="{3FA44A42-E0AE-412C-8071-9A37D30DD567}" destId="{22C8BBC7-02FA-4EF0-899A-834C1FEE39E3}" srcOrd="0" destOrd="0" presId="urn:microsoft.com/office/officeart/2009/3/layout/HorizontalOrganizationChart"/>
    <dgm:cxn modelId="{718338A4-7737-D346-82B1-B144B951BEAF}" type="presOf" srcId="{F05BBA42-D7AF-4BA0-8C3F-85B1FE28E48F}" destId="{18DB143D-9E27-4E02-AFA5-F665953CBC10}" srcOrd="0" destOrd="0" presId="urn:microsoft.com/office/officeart/2009/3/layout/HorizontalOrganizationChart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1FE4DDB8-13D2-CF48-BFCD-44D7DF5DBE8C}" type="presOf" srcId="{031B4CFA-9D85-AC47-80D3-2983456575D1}" destId="{9778F88C-CB34-894F-843D-EBB43471D836}" srcOrd="1" destOrd="0" presId="urn:microsoft.com/office/officeart/2009/3/layout/HorizontalOrganizationChart"/>
    <dgm:cxn modelId="{C9BF84C4-6D99-0642-AA75-2454C5F24E48}" type="presOf" srcId="{E2369F6E-DA59-4F6E-BD69-6CAA013A82BE}" destId="{CD82D2C2-9EF5-4CA0-9CEE-9265A38A1F4A}" srcOrd="0" destOrd="0" presId="urn:microsoft.com/office/officeart/2009/3/layout/HorizontalOrganizationChart"/>
    <dgm:cxn modelId="{511193D7-3793-6647-A635-D79CE514CC99}" type="presOf" srcId="{3FA44A42-E0AE-412C-8071-9A37D30DD567}" destId="{CBD704CC-8D6F-4C39-AFA6-3825EE74A965}" srcOrd="1" destOrd="0" presId="urn:microsoft.com/office/officeart/2009/3/layout/HorizontalOrganizationChart"/>
    <dgm:cxn modelId="{ABF9DDFF-8D4F-A645-A816-5BDF8C2EE85E}" type="presOf" srcId="{7638F483-EC40-4669-A117-0C6040B4A66B}" destId="{A4529214-DB2D-4B21-8831-F60F2A376559}" srcOrd="1" destOrd="0" presId="urn:microsoft.com/office/officeart/2009/3/layout/HorizontalOrganizationChart"/>
    <dgm:cxn modelId="{37B491D2-A13E-174E-8B98-AC1A32054A0C}" type="presParOf" srcId="{18DB143D-9E27-4E02-AFA5-F665953CBC10}" destId="{07E01157-B979-4F6B-B892-75DB2A2B8B0F}" srcOrd="0" destOrd="0" presId="urn:microsoft.com/office/officeart/2009/3/layout/HorizontalOrganizationChart"/>
    <dgm:cxn modelId="{A3B7AD11-06E8-D549-B484-3D4B0DE70138}" type="presParOf" srcId="{07E01157-B979-4F6B-B892-75DB2A2B8B0F}" destId="{F686C23F-604E-4653-B2CB-27DBB6BED631}" srcOrd="0" destOrd="0" presId="urn:microsoft.com/office/officeart/2009/3/layout/HorizontalOrganizationChart"/>
    <dgm:cxn modelId="{4D896DB7-5E54-674F-96C4-CF7F64CE9887}" type="presParOf" srcId="{F686C23F-604E-4653-B2CB-27DBB6BED631}" destId="{2A2AFDF2-2568-44F8-842C-3BFD70D9F2B1}" srcOrd="0" destOrd="0" presId="urn:microsoft.com/office/officeart/2009/3/layout/HorizontalOrganizationChart"/>
    <dgm:cxn modelId="{E50B61F9-59C4-1E41-99C7-8282838F3E84}" type="presParOf" srcId="{F686C23F-604E-4653-B2CB-27DBB6BED631}" destId="{9CD41DA5-A8A9-4189-B933-DCF665F7DF2D}" srcOrd="1" destOrd="0" presId="urn:microsoft.com/office/officeart/2009/3/layout/HorizontalOrganizationChart"/>
    <dgm:cxn modelId="{33E3869A-19FA-9946-95D4-6E2F2B26730A}" type="presParOf" srcId="{07E01157-B979-4F6B-B892-75DB2A2B8B0F}" destId="{96876921-77F4-4E08-9148-E99125692808}" srcOrd="1" destOrd="0" presId="urn:microsoft.com/office/officeart/2009/3/layout/HorizontalOrganizationChart"/>
    <dgm:cxn modelId="{3DD9D0AC-8EEE-0C41-B7FE-97DB34FF662E}" type="presParOf" srcId="{96876921-77F4-4E08-9148-E99125692808}" destId="{CD82D2C2-9EF5-4CA0-9CEE-9265A38A1F4A}" srcOrd="0" destOrd="0" presId="urn:microsoft.com/office/officeart/2009/3/layout/HorizontalOrganizationChart"/>
    <dgm:cxn modelId="{226C126C-2074-3846-BA41-B0AE21D3A0F6}" type="presParOf" srcId="{96876921-77F4-4E08-9148-E99125692808}" destId="{9441C830-A66B-4AFB-9252-8069549D4F0A}" srcOrd="1" destOrd="0" presId="urn:microsoft.com/office/officeart/2009/3/layout/HorizontalOrganizationChart"/>
    <dgm:cxn modelId="{6DE2B67F-E760-0F45-988E-1574B62127FE}" type="presParOf" srcId="{9441C830-A66B-4AFB-9252-8069549D4F0A}" destId="{FEAC7974-4462-4948-9F19-4D53C38CC88A}" srcOrd="0" destOrd="0" presId="urn:microsoft.com/office/officeart/2009/3/layout/HorizontalOrganizationChart"/>
    <dgm:cxn modelId="{9782F011-C8D1-9D4F-B5F0-74AA672BC7D3}" type="presParOf" srcId="{FEAC7974-4462-4948-9F19-4D53C38CC88A}" destId="{22C8BBC7-02FA-4EF0-899A-834C1FEE39E3}" srcOrd="0" destOrd="0" presId="urn:microsoft.com/office/officeart/2009/3/layout/HorizontalOrganizationChart"/>
    <dgm:cxn modelId="{2C8A2996-3171-5D4B-9AE5-E06630423830}" type="presParOf" srcId="{FEAC7974-4462-4948-9F19-4D53C38CC88A}" destId="{CBD704CC-8D6F-4C39-AFA6-3825EE74A965}" srcOrd="1" destOrd="0" presId="urn:microsoft.com/office/officeart/2009/3/layout/HorizontalOrganizationChart"/>
    <dgm:cxn modelId="{E4E991DA-EA95-C24D-A16E-0F194A108361}" type="presParOf" srcId="{9441C830-A66B-4AFB-9252-8069549D4F0A}" destId="{C4FE27A9-6818-468D-8F72-5DEAE64958BC}" srcOrd="1" destOrd="0" presId="urn:microsoft.com/office/officeart/2009/3/layout/HorizontalOrganizationChart"/>
    <dgm:cxn modelId="{262C6B68-C271-C141-8676-AAFE4AD1746D}" type="presParOf" srcId="{9441C830-A66B-4AFB-9252-8069549D4F0A}" destId="{B9E24DCA-DEF6-41DD-8228-40542DF88903}" srcOrd="2" destOrd="0" presId="urn:microsoft.com/office/officeart/2009/3/layout/HorizontalOrganizationChart"/>
    <dgm:cxn modelId="{B81519ED-91B6-6147-9B79-73E73A9D40CE}" type="presParOf" srcId="{96876921-77F4-4E08-9148-E99125692808}" destId="{72A5A8A1-C34D-4CC9-B014-4EDC4C60B5CB}" srcOrd="2" destOrd="0" presId="urn:microsoft.com/office/officeart/2009/3/layout/HorizontalOrganizationChart"/>
    <dgm:cxn modelId="{376E217B-E8B3-F841-86FB-180D8640BC5C}" type="presParOf" srcId="{96876921-77F4-4E08-9148-E99125692808}" destId="{99464D45-2B22-432F-8F6C-3394CEC310A7}" srcOrd="3" destOrd="0" presId="urn:microsoft.com/office/officeart/2009/3/layout/HorizontalOrganizationChart"/>
    <dgm:cxn modelId="{F4A7BF3B-D7EA-CD4F-AA25-32995BF6ACFF}" type="presParOf" srcId="{99464D45-2B22-432F-8F6C-3394CEC310A7}" destId="{7EEFA05D-0146-474D-BB41-35A44BBAC0EB}" srcOrd="0" destOrd="0" presId="urn:microsoft.com/office/officeart/2009/3/layout/HorizontalOrganizationChart"/>
    <dgm:cxn modelId="{5B375C5C-3FCC-B34B-8EC1-068B57E0EC8E}" type="presParOf" srcId="{7EEFA05D-0146-474D-BB41-35A44BBAC0EB}" destId="{86A07B8D-FF15-4EFF-8681-05A46BF1E797}" srcOrd="0" destOrd="0" presId="urn:microsoft.com/office/officeart/2009/3/layout/HorizontalOrganizationChart"/>
    <dgm:cxn modelId="{9CFD6EC3-0ADE-3B49-BBBE-02500E921133}" type="presParOf" srcId="{7EEFA05D-0146-474D-BB41-35A44BBAC0EB}" destId="{A4529214-DB2D-4B21-8831-F60F2A376559}" srcOrd="1" destOrd="0" presId="urn:microsoft.com/office/officeart/2009/3/layout/HorizontalOrganizationChart"/>
    <dgm:cxn modelId="{F6DA6D71-D478-D848-9457-ACADA619F971}" type="presParOf" srcId="{99464D45-2B22-432F-8F6C-3394CEC310A7}" destId="{4C9D6515-EA4F-4DBF-A8FE-0711C70136B1}" srcOrd="1" destOrd="0" presId="urn:microsoft.com/office/officeart/2009/3/layout/HorizontalOrganizationChart"/>
    <dgm:cxn modelId="{DC2CAA07-4C1A-3842-9527-EF1FC6B68096}" type="presParOf" srcId="{99464D45-2B22-432F-8F6C-3394CEC310A7}" destId="{686779DB-34D3-4F60-84B6-A35826FF3C2A}" srcOrd="2" destOrd="0" presId="urn:microsoft.com/office/officeart/2009/3/layout/HorizontalOrganizationChart"/>
    <dgm:cxn modelId="{A8028893-4584-4840-8799-5CCA724A2BC2}" type="presParOf" srcId="{96876921-77F4-4E08-9148-E99125692808}" destId="{593E8D48-2475-F045-884B-CA4D7950FA09}" srcOrd="4" destOrd="0" presId="urn:microsoft.com/office/officeart/2009/3/layout/HorizontalOrganizationChart"/>
    <dgm:cxn modelId="{6E320677-CF36-2E43-B823-F324F998E8C4}" type="presParOf" srcId="{96876921-77F4-4E08-9148-E99125692808}" destId="{B16C96CB-15F8-CB46-B817-A0513E9219DD}" srcOrd="5" destOrd="0" presId="urn:microsoft.com/office/officeart/2009/3/layout/HorizontalOrganizationChart"/>
    <dgm:cxn modelId="{52BDE7D7-1941-D44B-BCFF-20485141E582}" type="presParOf" srcId="{B16C96CB-15F8-CB46-B817-A0513E9219DD}" destId="{26080EDD-3A45-6646-B520-D1E29B49C6E3}" srcOrd="0" destOrd="0" presId="urn:microsoft.com/office/officeart/2009/3/layout/HorizontalOrganizationChart"/>
    <dgm:cxn modelId="{3D00D72F-09FA-D449-9981-0E904AE6D49F}" type="presParOf" srcId="{26080EDD-3A45-6646-B520-D1E29B49C6E3}" destId="{52886B92-20D9-4544-8247-BD34312EA731}" srcOrd="0" destOrd="0" presId="urn:microsoft.com/office/officeart/2009/3/layout/HorizontalOrganizationChart"/>
    <dgm:cxn modelId="{A4CE2A62-EE0E-9346-A5C4-31ECDF4F98A3}" type="presParOf" srcId="{26080EDD-3A45-6646-B520-D1E29B49C6E3}" destId="{9778F88C-CB34-894F-843D-EBB43471D836}" srcOrd="1" destOrd="0" presId="urn:microsoft.com/office/officeart/2009/3/layout/HorizontalOrganizationChart"/>
    <dgm:cxn modelId="{7927D7E4-66C8-E643-8914-44DBBC4E8BC4}" type="presParOf" srcId="{B16C96CB-15F8-CB46-B817-A0513E9219DD}" destId="{2F02E3C9-D0AE-3048-B9E6-149419685625}" srcOrd="1" destOrd="0" presId="urn:microsoft.com/office/officeart/2009/3/layout/HorizontalOrganizationChart"/>
    <dgm:cxn modelId="{DE8BBBEF-0708-3F4E-A106-6F20B0E1E09E}" type="presParOf" srcId="{B16C96CB-15F8-CB46-B817-A0513E9219DD}" destId="{23371CBF-24C2-7A46-A9F7-833CC5BD3666}" srcOrd="2" destOrd="0" presId="urn:microsoft.com/office/officeart/2009/3/layout/HorizontalOrganizationChart"/>
    <dgm:cxn modelId="{B4CC913B-EC13-8544-B0BB-622792984CC4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05BBA42-D7AF-4BA0-8C3F-85B1FE28E48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AC2E227-803C-4016-BF2C-9291B6CAA290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8E8E9D46-5B7B-4FA0-8329-744E9016EF3D}" type="par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F60E2A41-79A0-4E8E-92FB-1BF9FE84EDD9}" type="sibTrans" cxnId="{10273D9F-A008-4C08-970B-BDB1CC805562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3FA44A42-E0AE-412C-8071-9A37D30DD567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gm:t>
    </dgm:pt>
    <dgm:pt modelId="{E2369F6E-DA59-4F6E-BD69-6CAA013A82BE}" type="par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05B8FEA2-0054-4DA8-8F71-5C25E580ABD0}" type="sibTrans" cxnId="{9ABD59AA-4D6A-4321-B1A4-8D610095B134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638F483-EC40-4669-A117-0C6040B4A66B}">
      <dgm:prSet custT="1"/>
      <dgm:spPr/>
      <dgm:t>
        <a:bodyPr/>
        <a:lstStyle/>
        <a:p>
          <a:r>
            <a:rPr lang="zh-CN" altLang="en-US" sz="1100" b="1" dirty="0">
              <a:latin typeface="SimHei" charset="-122"/>
              <a:ea typeface="SimHei" charset="-122"/>
              <a:cs typeface="SimHei" charset="-122"/>
            </a:rPr>
            <a:t>计划职能</a:t>
          </a:r>
        </a:p>
      </dgm:t>
    </dgm:pt>
    <dgm:pt modelId="{57E64457-75B6-40DF-86BF-80888D7FBBC5}" type="par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7B10E917-A0D7-4AB2-8FFF-F08198C7EE50}" type="sibTrans" cxnId="{5DC1C015-335F-490F-A06A-BA9652DB0EA7}">
      <dgm:prSet/>
      <dgm:spPr/>
      <dgm:t>
        <a:bodyPr/>
        <a:lstStyle/>
        <a:p>
          <a:endParaRPr lang="zh-CN" altLang="en-US" sz="1100">
            <a:latin typeface="SimHei" charset="-122"/>
            <a:ea typeface="SimHei" charset="-122"/>
            <a:cs typeface="SimHei" charset="-122"/>
          </a:endParaRPr>
        </a:p>
      </dgm:t>
    </dgm:pt>
    <dgm:pt modelId="{87585F0D-6A81-F747-99EB-D14B33EBB618}">
      <dgm:prSet custT="1"/>
      <dgm:spPr/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18A5DCF8-381A-9740-A1DC-D1A5033A3647}" type="par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D2E3331-C9C0-6F41-9B03-2AE4E999EDF7}" type="sibTrans" cxnId="{9AAB41CC-B9AA-9142-BE5E-0B1EE6E34DAA}">
      <dgm:prSet/>
      <dgm:spPr/>
      <dgm:t>
        <a:bodyPr/>
        <a:lstStyle/>
        <a:p>
          <a:endParaRPr lang="zh-CN" altLang="en-US" sz="1100"/>
        </a:p>
      </dgm:t>
    </dgm:pt>
    <dgm:pt modelId="{82A2299D-D1C2-114F-8D1C-857262A92D78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94866B4C-0863-F149-8367-A4423575F272}" type="par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38DE20A5-4242-3A4A-9AB4-C3506067F18E}" type="sibTrans" cxnId="{36607CFE-23A0-F647-8981-FA51883136E6}">
      <dgm:prSet/>
      <dgm:spPr/>
      <dgm:t>
        <a:bodyPr/>
        <a:lstStyle/>
        <a:p>
          <a:endParaRPr lang="zh-CN" altLang="en-US" sz="1100"/>
        </a:p>
      </dgm:t>
    </dgm:pt>
    <dgm:pt modelId="{A98E236E-3C0B-4845-80AF-652B45CFEE96}">
      <dgm:prSet custT="1"/>
      <dgm:spPr/>
      <dgm:t>
        <a:bodyPr/>
        <a:lstStyle/>
        <a:p>
          <a:r>
            <a:rPr lang="zh-CN" altLang="en-US" sz="1100" b="1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gm:t>
    </dgm:pt>
    <dgm:pt modelId="{7A45670E-DA07-E940-83D3-40AD561460C3}" type="par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3C01DB0C-2003-0F46-8939-CD5A93CAFF77}" type="sibTrans" cxnId="{D5EBDCAF-78E0-024C-8C32-C547DAA1E25A}">
      <dgm:prSet/>
      <dgm:spPr/>
      <dgm:t>
        <a:bodyPr/>
        <a:lstStyle/>
        <a:p>
          <a:endParaRPr lang="zh-CN" altLang="en-US" sz="1100"/>
        </a:p>
      </dgm:t>
    </dgm:pt>
    <dgm:pt modelId="{18DB143D-9E27-4E02-AFA5-F665953CBC10}" type="pres">
      <dgm:prSet presAssocID="{F05BBA42-D7AF-4BA0-8C3F-85B1FE28E4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E01157-B979-4F6B-B892-75DB2A2B8B0F}" type="pres">
      <dgm:prSet presAssocID="{9AC2E227-803C-4016-BF2C-9291B6CAA290}" presName="hierRoot1" presStyleCnt="0">
        <dgm:presLayoutVars>
          <dgm:hierBranch val="init"/>
        </dgm:presLayoutVars>
      </dgm:prSet>
      <dgm:spPr/>
    </dgm:pt>
    <dgm:pt modelId="{F686C23F-604E-4653-B2CB-27DBB6BED631}" type="pres">
      <dgm:prSet presAssocID="{9AC2E227-803C-4016-BF2C-9291B6CAA290}" presName="rootComposite1" presStyleCnt="0"/>
      <dgm:spPr/>
    </dgm:pt>
    <dgm:pt modelId="{2A2AFDF2-2568-44F8-842C-3BFD70D9F2B1}" type="pres">
      <dgm:prSet presAssocID="{9AC2E227-803C-4016-BF2C-9291B6CAA290}" presName="rootText1" presStyleLbl="node0" presStyleIdx="0" presStyleCnt="1">
        <dgm:presLayoutVars>
          <dgm:chPref val="3"/>
        </dgm:presLayoutVars>
      </dgm:prSet>
      <dgm:spPr/>
    </dgm:pt>
    <dgm:pt modelId="{9CD41DA5-A8A9-4189-B933-DCF665F7DF2D}" type="pres">
      <dgm:prSet presAssocID="{9AC2E227-803C-4016-BF2C-9291B6CAA290}" presName="rootConnector1" presStyleLbl="node1" presStyleIdx="0" presStyleCnt="0"/>
      <dgm:spPr/>
    </dgm:pt>
    <dgm:pt modelId="{96876921-77F4-4E08-9148-E99125692808}" type="pres">
      <dgm:prSet presAssocID="{9AC2E227-803C-4016-BF2C-9291B6CAA290}" presName="hierChild2" presStyleCnt="0"/>
      <dgm:spPr/>
    </dgm:pt>
    <dgm:pt modelId="{CD82D2C2-9EF5-4CA0-9CEE-9265A38A1F4A}" type="pres">
      <dgm:prSet presAssocID="{E2369F6E-DA59-4F6E-BD69-6CAA013A82BE}" presName="Name64" presStyleLbl="parChTrans1D2" presStyleIdx="0" presStyleCnt="5"/>
      <dgm:spPr/>
    </dgm:pt>
    <dgm:pt modelId="{9441C830-A66B-4AFB-9252-8069549D4F0A}" type="pres">
      <dgm:prSet presAssocID="{3FA44A42-E0AE-412C-8071-9A37D30DD567}" presName="hierRoot2" presStyleCnt="0">
        <dgm:presLayoutVars>
          <dgm:hierBranch val="init"/>
        </dgm:presLayoutVars>
      </dgm:prSet>
      <dgm:spPr/>
    </dgm:pt>
    <dgm:pt modelId="{FEAC7974-4462-4948-9F19-4D53C38CC88A}" type="pres">
      <dgm:prSet presAssocID="{3FA44A42-E0AE-412C-8071-9A37D30DD567}" presName="rootComposite" presStyleCnt="0"/>
      <dgm:spPr/>
    </dgm:pt>
    <dgm:pt modelId="{22C8BBC7-02FA-4EF0-899A-834C1FEE39E3}" type="pres">
      <dgm:prSet presAssocID="{3FA44A42-E0AE-412C-8071-9A37D30DD567}" presName="rootText" presStyleLbl="node2" presStyleIdx="0" presStyleCnt="5">
        <dgm:presLayoutVars>
          <dgm:chPref val="3"/>
        </dgm:presLayoutVars>
      </dgm:prSet>
      <dgm:spPr/>
    </dgm:pt>
    <dgm:pt modelId="{CBD704CC-8D6F-4C39-AFA6-3825EE74A965}" type="pres">
      <dgm:prSet presAssocID="{3FA44A42-E0AE-412C-8071-9A37D30DD567}" presName="rootConnector" presStyleLbl="node2" presStyleIdx="0" presStyleCnt="5"/>
      <dgm:spPr/>
    </dgm:pt>
    <dgm:pt modelId="{C4FE27A9-6818-468D-8F72-5DEAE64958BC}" type="pres">
      <dgm:prSet presAssocID="{3FA44A42-E0AE-412C-8071-9A37D30DD567}" presName="hierChild4" presStyleCnt="0"/>
      <dgm:spPr/>
    </dgm:pt>
    <dgm:pt modelId="{B9E24DCA-DEF6-41DD-8228-40542DF88903}" type="pres">
      <dgm:prSet presAssocID="{3FA44A42-E0AE-412C-8071-9A37D30DD567}" presName="hierChild5" presStyleCnt="0"/>
      <dgm:spPr/>
    </dgm:pt>
    <dgm:pt modelId="{72A5A8A1-C34D-4CC9-B014-4EDC4C60B5CB}" type="pres">
      <dgm:prSet presAssocID="{57E64457-75B6-40DF-86BF-80888D7FBBC5}" presName="Name64" presStyleLbl="parChTrans1D2" presStyleIdx="1" presStyleCnt="5"/>
      <dgm:spPr/>
    </dgm:pt>
    <dgm:pt modelId="{99464D45-2B22-432F-8F6C-3394CEC310A7}" type="pres">
      <dgm:prSet presAssocID="{7638F483-EC40-4669-A117-0C6040B4A66B}" presName="hierRoot2" presStyleCnt="0">
        <dgm:presLayoutVars>
          <dgm:hierBranch val="init"/>
        </dgm:presLayoutVars>
      </dgm:prSet>
      <dgm:spPr/>
    </dgm:pt>
    <dgm:pt modelId="{7EEFA05D-0146-474D-BB41-35A44BBAC0EB}" type="pres">
      <dgm:prSet presAssocID="{7638F483-EC40-4669-A117-0C6040B4A66B}" presName="rootComposite" presStyleCnt="0"/>
      <dgm:spPr/>
    </dgm:pt>
    <dgm:pt modelId="{86A07B8D-FF15-4EFF-8681-05A46BF1E797}" type="pres">
      <dgm:prSet presAssocID="{7638F483-EC40-4669-A117-0C6040B4A66B}" presName="rootText" presStyleLbl="node2" presStyleIdx="1" presStyleCnt="5">
        <dgm:presLayoutVars>
          <dgm:chPref val="3"/>
        </dgm:presLayoutVars>
      </dgm:prSet>
      <dgm:spPr/>
    </dgm:pt>
    <dgm:pt modelId="{A4529214-DB2D-4B21-8831-F60F2A376559}" type="pres">
      <dgm:prSet presAssocID="{7638F483-EC40-4669-A117-0C6040B4A66B}" presName="rootConnector" presStyleLbl="node2" presStyleIdx="1" presStyleCnt="5"/>
      <dgm:spPr/>
    </dgm:pt>
    <dgm:pt modelId="{4C9D6515-EA4F-4DBF-A8FE-0711C70136B1}" type="pres">
      <dgm:prSet presAssocID="{7638F483-EC40-4669-A117-0C6040B4A66B}" presName="hierChild4" presStyleCnt="0"/>
      <dgm:spPr/>
    </dgm:pt>
    <dgm:pt modelId="{686779DB-34D3-4F60-84B6-A35826FF3C2A}" type="pres">
      <dgm:prSet presAssocID="{7638F483-EC40-4669-A117-0C6040B4A66B}" presName="hierChild5" presStyleCnt="0"/>
      <dgm:spPr/>
    </dgm:pt>
    <dgm:pt modelId="{B94BF64B-9716-424E-A851-42E8E7B2B9A7}" type="pres">
      <dgm:prSet presAssocID="{18A5DCF8-381A-9740-A1DC-D1A5033A3647}" presName="Name64" presStyleLbl="parChTrans1D2" presStyleIdx="2" presStyleCnt="5"/>
      <dgm:spPr/>
    </dgm:pt>
    <dgm:pt modelId="{31E814C1-FFDD-BA48-BF9D-F3C8FF892503}" type="pres">
      <dgm:prSet presAssocID="{87585F0D-6A81-F747-99EB-D14B33EBB618}" presName="hierRoot2" presStyleCnt="0">
        <dgm:presLayoutVars>
          <dgm:hierBranch val="init"/>
        </dgm:presLayoutVars>
      </dgm:prSet>
      <dgm:spPr/>
    </dgm:pt>
    <dgm:pt modelId="{1780440E-D92A-B040-A710-F8D875101E05}" type="pres">
      <dgm:prSet presAssocID="{87585F0D-6A81-F747-99EB-D14B33EBB618}" presName="rootComposite" presStyleCnt="0"/>
      <dgm:spPr/>
    </dgm:pt>
    <dgm:pt modelId="{A73C4A40-2D47-BF42-9EF8-B3BEE9451F45}" type="pres">
      <dgm:prSet presAssocID="{87585F0D-6A81-F747-99EB-D14B33EBB618}" presName="rootText" presStyleLbl="node2" presStyleIdx="2" presStyleCnt="5">
        <dgm:presLayoutVars>
          <dgm:chPref val="3"/>
        </dgm:presLayoutVars>
      </dgm:prSet>
      <dgm:spPr/>
    </dgm:pt>
    <dgm:pt modelId="{BCDD8BD9-F9D2-4C44-AB56-5005F5FB7B08}" type="pres">
      <dgm:prSet presAssocID="{87585F0D-6A81-F747-99EB-D14B33EBB618}" presName="rootConnector" presStyleLbl="node2" presStyleIdx="2" presStyleCnt="5"/>
      <dgm:spPr/>
    </dgm:pt>
    <dgm:pt modelId="{B22D4294-1D49-E046-9CF9-7B480D0762E6}" type="pres">
      <dgm:prSet presAssocID="{87585F0D-6A81-F747-99EB-D14B33EBB618}" presName="hierChild4" presStyleCnt="0"/>
      <dgm:spPr/>
    </dgm:pt>
    <dgm:pt modelId="{E1D0C206-488D-6348-BEA7-1FE8B1679EF7}" type="pres">
      <dgm:prSet presAssocID="{87585F0D-6A81-F747-99EB-D14B33EBB618}" presName="hierChild5" presStyleCnt="0"/>
      <dgm:spPr/>
    </dgm:pt>
    <dgm:pt modelId="{2938411B-B7F5-0747-9954-7C21CD306EF4}" type="pres">
      <dgm:prSet presAssocID="{94866B4C-0863-F149-8367-A4423575F272}" presName="Name64" presStyleLbl="parChTrans1D2" presStyleIdx="3" presStyleCnt="5"/>
      <dgm:spPr/>
    </dgm:pt>
    <dgm:pt modelId="{38B19AAB-0C45-7B47-B258-A706E823594A}" type="pres">
      <dgm:prSet presAssocID="{82A2299D-D1C2-114F-8D1C-857262A92D78}" presName="hierRoot2" presStyleCnt="0">
        <dgm:presLayoutVars>
          <dgm:hierBranch val="init"/>
        </dgm:presLayoutVars>
      </dgm:prSet>
      <dgm:spPr/>
    </dgm:pt>
    <dgm:pt modelId="{C8066A73-F138-A94F-B15D-BA85728A7DD5}" type="pres">
      <dgm:prSet presAssocID="{82A2299D-D1C2-114F-8D1C-857262A92D78}" presName="rootComposite" presStyleCnt="0"/>
      <dgm:spPr/>
    </dgm:pt>
    <dgm:pt modelId="{7368840E-7568-AB46-86AB-5522C2E78B18}" type="pres">
      <dgm:prSet presAssocID="{82A2299D-D1C2-114F-8D1C-857262A92D78}" presName="rootText" presStyleLbl="node2" presStyleIdx="3" presStyleCnt="5">
        <dgm:presLayoutVars>
          <dgm:chPref val="3"/>
        </dgm:presLayoutVars>
      </dgm:prSet>
      <dgm:spPr/>
    </dgm:pt>
    <dgm:pt modelId="{115F8EA3-417D-F742-A98B-49F1C57A6F6B}" type="pres">
      <dgm:prSet presAssocID="{82A2299D-D1C2-114F-8D1C-857262A92D78}" presName="rootConnector" presStyleLbl="node2" presStyleIdx="3" presStyleCnt="5"/>
      <dgm:spPr/>
    </dgm:pt>
    <dgm:pt modelId="{804F8513-E360-E941-89B3-80F405B35DEE}" type="pres">
      <dgm:prSet presAssocID="{82A2299D-D1C2-114F-8D1C-857262A92D78}" presName="hierChild4" presStyleCnt="0"/>
      <dgm:spPr/>
    </dgm:pt>
    <dgm:pt modelId="{7AF1A68C-D35C-154C-B232-011E7249E6B2}" type="pres">
      <dgm:prSet presAssocID="{82A2299D-D1C2-114F-8D1C-857262A92D78}" presName="hierChild5" presStyleCnt="0"/>
      <dgm:spPr/>
    </dgm:pt>
    <dgm:pt modelId="{DBB6835F-57E4-3A4C-AD27-D3DE559BB53C}" type="pres">
      <dgm:prSet presAssocID="{7A45670E-DA07-E940-83D3-40AD561460C3}" presName="Name64" presStyleLbl="parChTrans1D2" presStyleIdx="4" presStyleCnt="5"/>
      <dgm:spPr/>
    </dgm:pt>
    <dgm:pt modelId="{8C6E95EF-4BD4-EF43-A077-08ADF4D176D1}" type="pres">
      <dgm:prSet presAssocID="{A98E236E-3C0B-4845-80AF-652B45CFEE96}" presName="hierRoot2" presStyleCnt="0">
        <dgm:presLayoutVars>
          <dgm:hierBranch val="init"/>
        </dgm:presLayoutVars>
      </dgm:prSet>
      <dgm:spPr/>
    </dgm:pt>
    <dgm:pt modelId="{95F09504-0F49-4B42-8326-7AD884CCF79B}" type="pres">
      <dgm:prSet presAssocID="{A98E236E-3C0B-4845-80AF-652B45CFEE96}" presName="rootComposite" presStyleCnt="0"/>
      <dgm:spPr/>
    </dgm:pt>
    <dgm:pt modelId="{8B9400FE-6F26-2A48-8ECB-33218128618A}" type="pres">
      <dgm:prSet presAssocID="{A98E236E-3C0B-4845-80AF-652B45CFEE96}" presName="rootText" presStyleLbl="node2" presStyleIdx="4" presStyleCnt="5">
        <dgm:presLayoutVars>
          <dgm:chPref val="3"/>
        </dgm:presLayoutVars>
      </dgm:prSet>
      <dgm:spPr/>
    </dgm:pt>
    <dgm:pt modelId="{8CBC648F-0976-E949-9A3E-6A4F557685DD}" type="pres">
      <dgm:prSet presAssocID="{A98E236E-3C0B-4845-80AF-652B45CFEE96}" presName="rootConnector" presStyleLbl="node2" presStyleIdx="4" presStyleCnt="5"/>
      <dgm:spPr/>
    </dgm:pt>
    <dgm:pt modelId="{A519FB1E-D9B2-5A4A-86E5-1B51ACE65420}" type="pres">
      <dgm:prSet presAssocID="{A98E236E-3C0B-4845-80AF-652B45CFEE96}" presName="hierChild4" presStyleCnt="0"/>
      <dgm:spPr/>
    </dgm:pt>
    <dgm:pt modelId="{BCEFAF26-5A5C-954E-B0FC-A99784428C0D}" type="pres">
      <dgm:prSet presAssocID="{A98E236E-3C0B-4845-80AF-652B45CFEE96}" presName="hierChild5" presStyleCnt="0"/>
      <dgm:spPr/>
    </dgm:pt>
    <dgm:pt modelId="{6858D422-8C90-4F85-BA9D-65CA2FED06E8}" type="pres">
      <dgm:prSet presAssocID="{9AC2E227-803C-4016-BF2C-9291B6CAA290}" presName="hierChild3" presStyleCnt="0"/>
      <dgm:spPr/>
    </dgm:pt>
  </dgm:ptLst>
  <dgm:cxnLst>
    <dgm:cxn modelId="{A822F60A-2FA8-5D4C-9120-3EF30AFFE1CA}" type="presOf" srcId="{7A45670E-DA07-E940-83D3-40AD561460C3}" destId="{DBB6835F-57E4-3A4C-AD27-D3DE559BB53C}" srcOrd="0" destOrd="0" presId="urn:microsoft.com/office/officeart/2009/3/layout/HorizontalOrganizationChart"/>
    <dgm:cxn modelId="{5DC1C015-335F-490F-A06A-BA9652DB0EA7}" srcId="{9AC2E227-803C-4016-BF2C-9291B6CAA290}" destId="{7638F483-EC40-4669-A117-0C6040B4A66B}" srcOrd="1" destOrd="0" parTransId="{57E64457-75B6-40DF-86BF-80888D7FBBC5}" sibTransId="{7B10E917-A0D7-4AB2-8FFF-F08198C7EE50}"/>
    <dgm:cxn modelId="{6DAAA93F-B458-8945-B775-D42C47063751}" type="presOf" srcId="{7638F483-EC40-4669-A117-0C6040B4A66B}" destId="{A4529214-DB2D-4B21-8831-F60F2A376559}" srcOrd="1" destOrd="0" presId="urn:microsoft.com/office/officeart/2009/3/layout/HorizontalOrganizationChart"/>
    <dgm:cxn modelId="{DCCF9142-16DD-3F45-B7AC-28F9E41AF39A}" type="presOf" srcId="{E2369F6E-DA59-4F6E-BD69-6CAA013A82BE}" destId="{CD82D2C2-9EF5-4CA0-9CEE-9265A38A1F4A}" srcOrd="0" destOrd="0" presId="urn:microsoft.com/office/officeart/2009/3/layout/HorizontalOrganizationChart"/>
    <dgm:cxn modelId="{8E0AB26F-B86E-4E40-A12C-CAD2B5B02792}" type="presOf" srcId="{3FA44A42-E0AE-412C-8071-9A37D30DD567}" destId="{CBD704CC-8D6F-4C39-AFA6-3825EE74A965}" srcOrd="1" destOrd="0" presId="urn:microsoft.com/office/officeart/2009/3/layout/HorizontalOrganizationChart"/>
    <dgm:cxn modelId="{91DC097F-48B0-F446-8480-C99D4AD6E305}" type="presOf" srcId="{9AC2E227-803C-4016-BF2C-9291B6CAA290}" destId="{9CD41DA5-A8A9-4189-B933-DCF665F7DF2D}" srcOrd="1" destOrd="0" presId="urn:microsoft.com/office/officeart/2009/3/layout/HorizontalOrganizationChart"/>
    <dgm:cxn modelId="{33189C8A-B7C6-6942-BEBB-7AD77C3FFE4E}" type="presOf" srcId="{A98E236E-3C0B-4845-80AF-652B45CFEE96}" destId="{8CBC648F-0976-E949-9A3E-6A4F557685DD}" srcOrd="1" destOrd="0" presId="urn:microsoft.com/office/officeart/2009/3/layout/HorizontalOrganizationChart"/>
    <dgm:cxn modelId="{FA247595-D4FA-5047-AF27-29675F08165E}" type="presOf" srcId="{3FA44A42-E0AE-412C-8071-9A37D30DD567}" destId="{22C8BBC7-02FA-4EF0-899A-834C1FEE39E3}" srcOrd="0" destOrd="0" presId="urn:microsoft.com/office/officeart/2009/3/layout/HorizontalOrganizationChart"/>
    <dgm:cxn modelId="{BB96159C-713F-1A41-A1E3-948F1A9FD297}" type="presOf" srcId="{F05BBA42-D7AF-4BA0-8C3F-85B1FE28E48F}" destId="{18DB143D-9E27-4E02-AFA5-F665953CBC10}" srcOrd="0" destOrd="0" presId="urn:microsoft.com/office/officeart/2009/3/layout/HorizontalOrganizationChart"/>
    <dgm:cxn modelId="{10273D9F-A008-4C08-970B-BDB1CC805562}" srcId="{F05BBA42-D7AF-4BA0-8C3F-85B1FE28E48F}" destId="{9AC2E227-803C-4016-BF2C-9291B6CAA290}" srcOrd="0" destOrd="0" parTransId="{8E8E9D46-5B7B-4FA0-8329-744E9016EF3D}" sibTransId="{F60E2A41-79A0-4E8E-92FB-1BF9FE84EDD9}"/>
    <dgm:cxn modelId="{9ABD59AA-4D6A-4321-B1A4-8D610095B134}" srcId="{9AC2E227-803C-4016-BF2C-9291B6CAA290}" destId="{3FA44A42-E0AE-412C-8071-9A37D30DD567}" srcOrd="0" destOrd="0" parTransId="{E2369F6E-DA59-4F6E-BD69-6CAA013A82BE}" sibTransId="{05B8FEA2-0054-4DA8-8F71-5C25E580ABD0}"/>
    <dgm:cxn modelId="{D5EBDCAF-78E0-024C-8C32-C547DAA1E25A}" srcId="{9AC2E227-803C-4016-BF2C-9291B6CAA290}" destId="{A98E236E-3C0B-4845-80AF-652B45CFEE96}" srcOrd="4" destOrd="0" parTransId="{7A45670E-DA07-E940-83D3-40AD561460C3}" sibTransId="{3C01DB0C-2003-0F46-8939-CD5A93CAFF77}"/>
    <dgm:cxn modelId="{27F8BAC0-2230-A045-BDEB-2D3818C93087}" type="presOf" srcId="{A98E236E-3C0B-4845-80AF-652B45CFEE96}" destId="{8B9400FE-6F26-2A48-8ECB-33218128618A}" srcOrd="0" destOrd="0" presId="urn:microsoft.com/office/officeart/2009/3/layout/HorizontalOrganizationChart"/>
    <dgm:cxn modelId="{9AAB41CC-B9AA-9142-BE5E-0B1EE6E34DAA}" srcId="{9AC2E227-803C-4016-BF2C-9291B6CAA290}" destId="{87585F0D-6A81-F747-99EB-D14B33EBB618}" srcOrd="2" destOrd="0" parTransId="{18A5DCF8-381A-9740-A1DC-D1A5033A3647}" sibTransId="{8D2E3331-C9C0-6F41-9B03-2AE4E999EDF7}"/>
    <dgm:cxn modelId="{CC6FDDCD-2280-5444-9324-77334CC9A7F1}" type="presOf" srcId="{57E64457-75B6-40DF-86BF-80888D7FBBC5}" destId="{72A5A8A1-C34D-4CC9-B014-4EDC4C60B5CB}" srcOrd="0" destOrd="0" presId="urn:microsoft.com/office/officeart/2009/3/layout/HorizontalOrganizationChart"/>
    <dgm:cxn modelId="{99CFCBD9-56CE-924D-B3A4-D94994F27CFD}" type="presOf" srcId="{82A2299D-D1C2-114F-8D1C-857262A92D78}" destId="{115F8EA3-417D-F742-A98B-49F1C57A6F6B}" srcOrd="1" destOrd="0" presId="urn:microsoft.com/office/officeart/2009/3/layout/HorizontalOrganizationChart"/>
    <dgm:cxn modelId="{D7E238E1-F91D-A34F-B610-A74D923E8319}" type="presOf" srcId="{82A2299D-D1C2-114F-8D1C-857262A92D78}" destId="{7368840E-7568-AB46-86AB-5522C2E78B18}" srcOrd="0" destOrd="0" presId="urn:microsoft.com/office/officeart/2009/3/layout/HorizontalOrganizationChart"/>
    <dgm:cxn modelId="{B311FDE1-46D2-0448-B7A3-33B15D3B72C3}" type="presOf" srcId="{87585F0D-6A81-F747-99EB-D14B33EBB618}" destId="{A73C4A40-2D47-BF42-9EF8-B3BEE9451F45}" srcOrd="0" destOrd="0" presId="urn:microsoft.com/office/officeart/2009/3/layout/HorizontalOrganizationChart"/>
    <dgm:cxn modelId="{F08C57ED-87E6-AF4D-ABB5-ED9DD0980C59}" type="presOf" srcId="{18A5DCF8-381A-9740-A1DC-D1A5033A3647}" destId="{B94BF64B-9716-424E-A851-42E8E7B2B9A7}" srcOrd="0" destOrd="0" presId="urn:microsoft.com/office/officeart/2009/3/layout/HorizontalOrganizationChart"/>
    <dgm:cxn modelId="{C46672ED-8208-4C4A-AAF0-15298FF1AB32}" type="presOf" srcId="{9AC2E227-803C-4016-BF2C-9291B6CAA290}" destId="{2A2AFDF2-2568-44F8-842C-3BFD70D9F2B1}" srcOrd="0" destOrd="0" presId="urn:microsoft.com/office/officeart/2009/3/layout/HorizontalOrganizationChart"/>
    <dgm:cxn modelId="{1DD33BFA-8D6B-EC4A-AC53-271D34F821FF}" type="presOf" srcId="{94866B4C-0863-F149-8367-A4423575F272}" destId="{2938411B-B7F5-0747-9954-7C21CD306EF4}" srcOrd="0" destOrd="0" presId="urn:microsoft.com/office/officeart/2009/3/layout/HorizontalOrganizationChart"/>
    <dgm:cxn modelId="{68A9DBFC-3A9C-6447-8722-CFB0B35BD73C}" type="presOf" srcId="{7638F483-EC40-4669-A117-0C6040B4A66B}" destId="{86A07B8D-FF15-4EFF-8681-05A46BF1E797}" srcOrd="0" destOrd="0" presId="urn:microsoft.com/office/officeart/2009/3/layout/HorizontalOrganizationChart"/>
    <dgm:cxn modelId="{36607CFE-23A0-F647-8981-FA51883136E6}" srcId="{9AC2E227-803C-4016-BF2C-9291B6CAA290}" destId="{82A2299D-D1C2-114F-8D1C-857262A92D78}" srcOrd="3" destOrd="0" parTransId="{94866B4C-0863-F149-8367-A4423575F272}" sibTransId="{38DE20A5-4242-3A4A-9AB4-C3506067F18E}"/>
    <dgm:cxn modelId="{6404E2FF-5E2F-D84A-8296-8709D4EF45B3}" type="presOf" srcId="{87585F0D-6A81-F747-99EB-D14B33EBB618}" destId="{BCDD8BD9-F9D2-4C44-AB56-5005F5FB7B08}" srcOrd="1" destOrd="0" presId="urn:microsoft.com/office/officeart/2009/3/layout/HorizontalOrganizationChart"/>
    <dgm:cxn modelId="{C1422BBD-2B15-2946-A44F-5631C60D98B4}" type="presParOf" srcId="{18DB143D-9E27-4E02-AFA5-F665953CBC10}" destId="{07E01157-B979-4F6B-B892-75DB2A2B8B0F}" srcOrd="0" destOrd="0" presId="urn:microsoft.com/office/officeart/2009/3/layout/HorizontalOrganizationChart"/>
    <dgm:cxn modelId="{FFE637D0-6F59-E647-8B63-AB5C297662D8}" type="presParOf" srcId="{07E01157-B979-4F6B-B892-75DB2A2B8B0F}" destId="{F686C23F-604E-4653-B2CB-27DBB6BED631}" srcOrd="0" destOrd="0" presId="urn:microsoft.com/office/officeart/2009/3/layout/HorizontalOrganizationChart"/>
    <dgm:cxn modelId="{72C5AF4B-7F9D-8C4E-ADF6-87903C546061}" type="presParOf" srcId="{F686C23F-604E-4653-B2CB-27DBB6BED631}" destId="{2A2AFDF2-2568-44F8-842C-3BFD70D9F2B1}" srcOrd="0" destOrd="0" presId="urn:microsoft.com/office/officeart/2009/3/layout/HorizontalOrganizationChart"/>
    <dgm:cxn modelId="{37E3A8A1-A6A7-354C-94C3-D17F0741EC43}" type="presParOf" srcId="{F686C23F-604E-4653-B2CB-27DBB6BED631}" destId="{9CD41DA5-A8A9-4189-B933-DCF665F7DF2D}" srcOrd="1" destOrd="0" presId="urn:microsoft.com/office/officeart/2009/3/layout/HorizontalOrganizationChart"/>
    <dgm:cxn modelId="{4CD050C5-5725-5C46-B5D8-4E42CC12F9D8}" type="presParOf" srcId="{07E01157-B979-4F6B-B892-75DB2A2B8B0F}" destId="{96876921-77F4-4E08-9148-E99125692808}" srcOrd="1" destOrd="0" presId="urn:microsoft.com/office/officeart/2009/3/layout/HorizontalOrganizationChart"/>
    <dgm:cxn modelId="{643DFDFC-AE52-5540-8CDD-19DE7EBA367D}" type="presParOf" srcId="{96876921-77F4-4E08-9148-E99125692808}" destId="{CD82D2C2-9EF5-4CA0-9CEE-9265A38A1F4A}" srcOrd="0" destOrd="0" presId="urn:microsoft.com/office/officeart/2009/3/layout/HorizontalOrganizationChart"/>
    <dgm:cxn modelId="{084CE6EF-6AD4-8444-B791-71A4BA8911DC}" type="presParOf" srcId="{96876921-77F4-4E08-9148-E99125692808}" destId="{9441C830-A66B-4AFB-9252-8069549D4F0A}" srcOrd="1" destOrd="0" presId="urn:microsoft.com/office/officeart/2009/3/layout/HorizontalOrganizationChart"/>
    <dgm:cxn modelId="{DE511B48-6F58-DF47-958C-323023FBC9EA}" type="presParOf" srcId="{9441C830-A66B-4AFB-9252-8069549D4F0A}" destId="{FEAC7974-4462-4948-9F19-4D53C38CC88A}" srcOrd="0" destOrd="0" presId="urn:microsoft.com/office/officeart/2009/3/layout/HorizontalOrganizationChart"/>
    <dgm:cxn modelId="{969CFFD6-A36E-8D4B-9C7B-535845F32681}" type="presParOf" srcId="{FEAC7974-4462-4948-9F19-4D53C38CC88A}" destId="{22C8BBC7-02FA-4EF0-899A-834C1FEE39E3}" srcOrd="0" destOrd="0" presId="urn:microsoft.com/office/officeart/2009/3/layout/HorizontalOrganizationChart"/>
    <dgm:cxn modelId="{48AD7A75-E174-5D4E-91CE-69A88EF0C683}" type="presParOf" srcId="{FEAC7974-4462-4948-9F19-4D53C38CC88A}" destId="{CBD704CC-8D6F-4C39-AFA6-3825EE74A965}" srcOrd="1" destOrd="0" presId="urn:microsoft.com/office/officeart/2009/3/layout/HorizontalOrganizationChart"/>
    <dgm:cxn modelId="{31E8FC5B-3437-6E48-A35B-75F5D49450DF}" type="presParOf" srcId="{9441C830-A66B-4AFB-9252-8069549D4F0A}" destId="{C4FE27A9-6818-468D-8F72-5DEAE64958BC}" srcOrd="1" destOrd="0" presId="urn:microsoft.com/office/officeart/2009/3/layout/HorizontalOrganizationChart"/>
    <dgm:cxn modelId="{47CA0EC7-ADCC-9F4E-82A2-9F234DF36072}" type="presParOf" srcId="{9441C830-A66B-4AFB-9252-8069549D4F0A}" destId="{B9E24DCA-DEF6-41DD-8228-40542DF88903}" srcOrd="2" destOrd="0" presId="urn:microsoft.com/office/officeart/2009/3/layout/HorizontalOrganizationChart"/>
    <dgm:cxn modelId="{F36E26B2-831A-0147-AFEB-A0EBE9FCB06C}" type="presParOf" srcId="{96876921-77F4-4E08-9148-E99125692808}" destId="{72A5A8A1-C34D-4CC9-B014-4EDC4C60B5CB}" srcOrd="2" destOrd="0" presId="urn:microsoft.com/office/officeart/2009/3/layout/HorizontalOrganizationChart"/>
    <dgm:cxn modelId="{F7010AE7-2840-B745-A8EF-6152C1F8E04A}" type="presParOf" srcId="{96876921-77F4-4E08-9148-E99125692808}" destId="{99464D45-2B22-432F-8F6C-3394CEC310A7}" srcOrd="3" destOrd="0" presId="urn:microsoft.com/office/officeart/2009/3/layout/HorizontalOrganizationChart"/>
    <dgm:cxn modelId="{AD6782C6-C208-894B-8B9A-F6D4E50040E9}" type="presParOf" srcId="{99464D45-2B22-432F-8F6C-3394CEC310A7}" destId="{7EEFA05D-0146-474D-BB41-35A44BBAC0EB}" srcOrd="0" destOrd="0" presId="urn:microsoft.com/office/officeart/2009/3/layout/HorizontalOrganizationChart"/>
    <dgm:cxn modelId="{9C869BFC-E3AE-4247-BFE0-15AD361667C3}" type="presParOf" srcId="{7EEFA05D-0146-474D-BB41-35A44BBAC0EB}" destId="{86A07B8D-FF15-4EFF-8681-05A46BF1E797}" srcOrd="0" destOrd="0" presId="urn:microsoft.com/office/officeart/2009/3/layout/HorizontalOrganizationChart"/>
    <dgm:cxn modelId="{56AAA29C-0FBC-8743-82A0-422777EB2267}" type="presParOf" srcId="{7EEFA05D-0146-474D-BB41-35A44BBAC0EB}" destId="{A4529214-DB2D-4B21-8831-F60F2A376559}" srcOrd="1" destOrd="0" presId="urn:microsoft.com/office/officeart/2009/3/layout/HorizontalOrganizationChart"/>
    <dgm:cxn modelId="{DEEFAAF2-D924-E34C-B8AA-5B82DBBAD2E1}" type="presParOf" srcId="{99464D45-2B22-432F-8F6C-3394CEC310A7}" destId="{4C9D6515-EA4F-4DBF-A8FE-0711C70136B1}" srcOrd="1" destOrd="0" presId="urn:microsoft.com/office/officeart/2009/3/layout/HorizontalOrganizationChart"/>
    <dgm:cxn modelId="{E1F4FE8C-69AC-6D45-AB8F-1D1864A55A7B}" type="presParOf" srcId="{99464D45-2B22-432F-8F6C-3394CEC310A7}" destId="{686779DB-34D3-4F60-84B6-A35826FF3C2A}" srcOrd="2" destOrd="0" presId="urn:microsoft.com/office/officeart/2009/3/layout/HorizontalOrganizationChart"/>
    <dgm:cxn modelId="{D8698B10-BCED-3C4D-A576-4210B1A7CF05}" type="presParOf" srcId="{96876921-77F4-4E08-9148-E99125692808}" destId="{B94BF64B-9716-424E-A851-42E8E7B2B9A7}" srcOrd="4" destOrd="0" presId="urn:microsoft.com/office/officeart/2009/3/layout/HorizontalOrganizationChart"/>
    <dgm:cxn modelId="{5750205D-B067-894D-AF33-84EF97C84056}" type="presParOf" srcId="{96876921-77F4-4E08-9148-E99125692808}" destId="{31E814C1-FFDD-BA48-BF9D-F3C8FF892503}" srcOrd="5" destOrd="0" presId="urn:microsoft.com/office/officeart/2009/3/layout/HorizontalOrganizationChart"/>
    <dgm:cxn modelId="{146D3171-DFA3-7748-9716-D7D0E255FC62}" type="presParOf" srcId="{31E814C1-FFDD-BA48-BF9D-F3C8FF892503}" destId="{1780440E-D92A-B040-A710-F8D875101E05}" srcOrd="0" destOrd="0" presId="urn:microsoft.com/office/officeart/2009/3/layout/HorizontalOrganizationChart"/>
    <dgm:cxn modelId="{109465D7-1236-D744-920C-2D1421957691}" type="presParOf" srcId="{1780440E-D92A-B040-A710-F8D875101E05}" destId="{A73C4A40-2D47-BF42-9EF8-B3BEE9451F45}" srcOrd="0" destOrd="0" presId="urn:microsoft.com/office/officeart/2009/3/layout/HorizontalOrganizationChart"/>
    <dgm:cxn modelId="{6F8109BD-E5CD-B849-86DA-A99AC466DADF}" type="presParOf" srcId="{1780440E-D92A-B040-A710-F8D875101E05}" destId="{BCDD8BD9-F9D2-4C44-AB56-5005F5FB7B08}" srcOrd="1" destOrd="0" presId="urn:microsoft.com/office/officeart/2009/3/layout/HorizontalOrganizationChart"/>
    <dgm:cxn modelId="{DFB0C4DA-054E-9D4C-80AF-1E3F048FBD5F}" type="presParOf" srcId="{31E814C1-FFDD-BA48-BF9D-F3C8FF892503}" destId="{B22D4294-1D49-E046-9CF9-7B480D0762E6}" srcOrd="1" destOrd="0" presId="urn:microsoft.com/office/officeart/2009/3/layout/HorizontalOrganizationChart"/>
    <dgm:cxn modelId="{804016E1-CCE8-BB48-9ED2-532C43AC919F}" type="presParOf" srcId="{31E814C1-FFDD-BA48-BF9D-F3C8FF892503}" destId="{E1D0C206-488D-6348-BEA7-1FE8B1679EF7}" srcOrd="2" destOrd="0" presId="urn:microsoft.com/office/officeart/2009/3/layout/HorizontalOrganizationChart"/>
    <dgm:cxn modelId="{B83B324C-9740-7642-9CA8-DD1446684350}" type="presParOf" srcId="{96876921-77F4-4E08-9148-E99125692808}" destId="{2938411B-B7F5-0747-9954-7C21CD306EF4}" srcOrd="6" destOrd="0" presId="urn:microsoft.com/office/officeart/2009/3/layout/HorizontalOrganizationChart"/>
    <dgm:cxn modelId="{9FCE7FF7-AF28-8B49-AB47-8805356980C2}" type="presParOf" srcId="{96876921-77F4-4E08-9148-E99125692808}" destId="{38B19AAB-0C45-7B47-B258-A706E823594A}" srcOrd="7" destOrd="0" presId="urn:microsoft.com/office/officeart/2009/3/layout/HorizontalOrganizationChart"/>
    <dgm:cxn modelId="{14242C0E-8302-EC47-9877-F5B66FFC8651}" type="presParOf" srcId="{38B19AAB-0C45-7B47-B258-A706E823594A}" destId="{C8066A73-F138-A94F-B15D-BA85728A7DD5}" srcOrd="0" destOrd="0" presId="urn:microsoft.com/office/officeart/2009/3/layout/HorizontalOrganizationChart"/>
    <dgm:cxn modelId="{759CBA63-F1C0-E447-9795-C891482C98BE}" type="presParOf" srcId="{C8066A73-F138-A94F-B15D-BA85728A7DD5}" destId="{7368840E-7568-AB46-86AB-5522C2E78B18}" srcOrd="0" destOrd="0" presId="urn:microsoft.com/office/officeart/2009/3/layout/HorizontalOrganizationChart"/>
    <dgm:cxn modelId="{E3FACA52-1404-3E49-B060-6BF066D8347A}" type="presParOf" srcId="{C8066A73-F138-A94F-B15D-BA85728A7DD5}" destId="{115F8EA3-417D-F742-A98B-49F1C57A6F6B}" srcOrd="1" destOrd="0" presId="urn:microsoft.com/office/officeart/2009/3/layout/HorizontalOrganizationChart"/>
    <dgm:cxn modelId="{C991F876-4ACA-5E43-A79F-47538408D841}" type="presParOf" srcId="{38B19AAB-0C45-7B47-B258-A706E823594A}" destId="{804F8513-E360-E941-89B3-80F405B35DEE}" srcOrd="1" destOrd="0" presId="urn:microsoft.com/office/officeart/2009/3/layout/HorizontalOrganizationChart"/>
    <dgm:cxn modelId="{384D9058-5A76-9F4A-B1C8-1566D872687C}" type="presParOf" srcId="{38B19AAB-0C45-7B47-B258-A706E823594A}" destId="{7AF1A68C-D35C-154C-B232-011E7249E6B2}" srcOrd="2" destOrd="0" presId="urn:microsoft.com/office/officeart/2009/3/layout/HorizontalOrganizationChart"/>
    <dgm:cxn modelId="{5F0E7A47-E1FF-1D43-BF4F-A7252D186EF3}" type="presParOf" srcId="{96876921-77F4-4E08-9148-E99125692808}" destId="{DBB6835F-57E4-3A4C-AD27-D3DE559BB53C}" srcOrd="8" destOrd="0" presId="urn:microsoft.com/office/officeart/2009/3/layout/HorizontalOrganizationChart"/>
    <dgm:cxn modelId="{F39AABAD-1036-994D-8730-03593D4D82C1}" type="presParOf" srcId="{96876921-77F4-4E08-9148-E99125692808}" destId="{8C6E95EF-4BD4-EF43-A077-08ADF4D176D1}" srcOrd="9" destOrd="0" presId="urn:microsoft.com/office/officeart/2009/3/layout/HorizontalOrganizationChart"/>
    <dgm:cxn modelId="{26C9446E-F049-8B4B-BAAF-22713AD4D23F}" type="presParOf" srcId="{8C6E95EF-4BD4-EF43-A077-08ADF4D176D1}" destId="{95F09504-0F49-4B42-8326-7AD884CCF79B}" srcOrd="0" destOrd="0" presId="urn:microsoft.com/office/officeart/2009/3/layout/HorizontalOrganizationChart"/>
    <dgm:cxn modelId="{632C7377-54F4-4B45-A46E-A215FE587230}" type="presParOf" srcId="{95F09504-0F49-4B42-8326-7AD884CCF79B}" destId="{8B9400FE-6F26-2A48-8ECB-33218128618A}" srcOrd="0" destOrd="0" presId="urn:microsoft.com/office/officeart/2009/3/layout/HorizontalOrganizationChart"/>
    <dgm:cxn modelId="{99E3F6CB-B078-F44A-9864-6B4189675E98}" type="presParOf" srcId="{95F09504-0F49-4B42-8326-7AD884CCF79B}" destId="{8CBC648F-0976-E949-9A3E-6A4F557685DD}" srcOrd="1" destOrd="0" presId="urn:microsoft.com/office/officeart/2009/3/layout/HorizontalOrganizationChart"/>
    <dgm:cxn modelId="{BF3D2756-9056-1047-8189-DCA1966B956E}" type="presParOf" srcId="{8C6E95EF-4BD4-EF43-A077-08ADF4D176D1}" destId="{A519FB1E-D9B2-5A4A-86E5-1B51ACE65420}" srcOrd="1" destOrd="0" presId="urn:microsoft.com/office/officeart/2009/3/layout/HorizontalOrganizationChart"/>
    <dgm:cxn modelId="{D472DF69-8BDE-3B47-903E-5A02A2D88E89}" type="presParOf" srcId="{8C6E95EF-4BD4-EF43-A077-08ADF4D176D1}" destId="{BCEFAF26-5A5C-954E-B0FC-A99784428C0D}" srcOrd="2" destOrd="0" presId="urn:microsoft.com/office/officeart/2009/3/layout/HorizontalOrganizationChart"/>
    <dgm:cxn modelId="{A0A56DF3-9828-8D41-8CA3-BBB09BE04FCE}" type="presParOf" srcId="{07E01157-B979-4F6B-B892-75DB2A2B8B0F}" destId="{6858D422-8C90-4F85-BA9D-65CA2FED0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4F6B7-48F3-A347-9D02-3848B3882D19}">
      <dsp:nvSpPr>
        <dsp:cNvPr id="0" name=""/>
        <dsp:cNvSpPr/>
      </dsp:nvSpPr>
      <dsp:spPr>
        <a:xfrm>
          <a:off x="6841431" y="3155500"/>
          <a:ext cx="622543" cy="2676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1271" y="0"/>
              </a:lnTo>
              <a:lnTo>
                <a:pt x="311271" y="2676937"/>
              </a:lnTo>
              <a:lnTo>
                <a:pt x="622543" y="267693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BD78E0-6CC9-224B-9FDD-F11EE9BF8DF0}">
      <dsp:nvSpPr>
        <dsp:cNvPr id="0" name=""/>
        <dsp:cNvSpPr/>
      </dsp:nvSpPr>
      <dsp:spPr>
        <a:xfrm>
          <a:off x="6841431" y="3155500"/>
          <a:ext cx="622543" cy="1338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1271" y="0"/>
              </a:lnTo>
              <a:lnTo>
                <a:pt x="311271" y="1338468"/>
              </a:lnTo>
              <a:lnTo>
                <a:pt x="622543" y="133846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6841431" y="3109780"/>
          <a:ext cx="6225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25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6841431" y="1817031"/>
          <a:ext cx="622543" cy="1338468"/>
        </a:xfrm>
        <a:custGeom>
          <a:avLst/>
          <a:gdLst/>
          <a:ahLst/>
          <a:cxnLst/>
          <a:rect l="0" t="0" r="0" b="0"/>
          <a:pathLst>
            <a:path>
              <a:moveTo>
                <a:pt x="0" y="1338468"/>
              </a:moveTo>
              <a:lnTo>
                <a:pt x="311271" y="1338468"/>
              </a:lnTo>
              <a:lnTo>
                <a:pt x="311271" y="0"/>
              </a:lnTo>
              <a:lnTo>
                <a:pt x="6225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6841431" y="478562"/>
          <a:ext cx="622543" cy="2676937"/>
        </a:xfrm>
        <a:custGeom>
          <a:avLst/>
          <a:gdLst/>
          <a:ahLst/>
          <a:cxnLst/>
          <a:rect l="0" t="0" r="0" b="0"/>
          <a:pathLst>
            <a:path>
              <a:moveTo>
                <a:pt x="0" y="2676937"/>
              </a:moveTo>
              <a:lnTo>
                <a:pt x="311271" y="2676937"/>
              </a:lnTo>
              <a:lnTo>
                <a:pt x="311271" y="0"/>
              </a:lnTo>
              <a:lnTo>
                <a:pt x="6225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3728713" y="2680810"/>
          <a:ext cx="3112718" cy="949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SimHei" charset="-122"/>
              <a:ea typeface="SimHei" charset="-122"/>
              <a:cs typeface="SimHei" charset="-122"/>
            </a:rPr>
            <a:t>企业管理概论</a:t>
          </a:r>
        </a:p>
      </dsp:txBody>
      <dsp:txXfrm>
        <a:off x="3728713" y="2680810"/>
        <a:ext cx="3112718" cy="949379"/>
      </dsp:txXfrm>
    </dsp:sp>
    <dsp:sp modelId="{22C8BBC7-02FA-4EF0-899A-834C1FEE39E3}">
      <dsp:nvSpPr>
        <dsp:cNvPr id="0" name=""/>
        <dsp:cNvSpPr/>
      </dsp:nvSpPr>
      <dsp:spPr>
        <a:xfrm>
          <a:off x="7463974" y="3873"/>
          <a:ext cx="3112718" cy="949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SimHei" charset="-122"/>
              <a:ea typeface="SimHei" charset="-122"/>
              <a:cs typeface="SimHei" charset="-122"/>
            </a:rPr>
            <a:t>企业及其形式</a:t>
          </a:r>
        </a:p>
      </dsp:txBody>
      <dsp:txXfrm>
        <a:off x="7463974" y="3873"/>
        <a:ext cx="3112718" cy="949379"/>
      </dsp:txXfrm>
    </dsp:sp>
    <dsp:sp modelId="{86A07B8D-FF15-4EFF-8681-05A46BF1E797}">
      <dsp:nvSpPr>
        <dsp:cNvPr id="0" name=""/>
        <dsp:cNvSpPr/>
      </dsp:nvSpPr>
      <dsp:spPr>
        <a:xfrm>
          <a:off x="7463974" y="1342342"/>
          <a:ext cx="3112718" cy="94937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SimHei" charset="-122"/>
              <a:ea typeface="SimHei" charset="-122"/>
              <a:cs typeface="SimHei" charset="-122"/>
            </a:rPr>
            <a:t>企业管理概述</a:t>
          </a:r>
        </a:p>
      </dsp:txBody>
      <dsp:txXfrm>
        <a:off x="7463974" y="1342342"/>
        <a:ext cx="3112718" cy="949379"/>
      </dsp:txXfrm>
    </dsp:sp>
    <dsp:sp modelId="{A73C4A40-2D47-BF42-9EF8-B3BEE9451F45}">
      <dsp:nvSpPr>
        <dsp:cNvPr id="0" name=""/>
        <dsp:cNvSpPr/>
      </dsp:nvSpPr>
      <dsp:spPr>
        <a:xfrm>
          <a:off x="7463974" y="2680810"/>
          <a:ext cx="3112718" cy="949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SimHei" charset="-122"/>
              <a:ea typeface="SimHei" charset="-122"/>
              <a:cs typeface="SimHei" charset="-122"/>
            </a:rPr>
            <a:t>企业管理理论与实践的产生和发展</a:t>
          </a:r>
        </a:p>
      </dsp:txBody>
      <dsp:txXfrm>
        <a:off x="7463974" y="2680810"/>
        <a:ext cx="3112718" cy="949379"/>
      </dsp:txXfrm>
    </dsp:sp>
    <dsp:sp modelId="{19BA56B5-C34A-B64D-A239-C962FAC6DE3A}">
      <dsp:nvSpPr>
        <dsp:cNvPr id="0" name=""/>
        <dsp:cNvSpPr/>
      </dsp:nvSpPr>
      <dsp:spPr>
        <a:xfrm>
          <a:off x="7463974" y="4019279"/>
          <a:ext cx="3112718" cy="949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SimHei" charset="-122"/>
              <a:ea typeface="SimHei" charset="-122"/>
              <a:cs typeface="SimHei" charset="-122"/>
            </a:rPr>
            <a:t>网络时代的企业环境</a:t>
          </a:r>
        </a:p>
      </dsp:txBody>
      <dsp:txXfrm>
        <a:off x="7463974" y="4019279"/>
        <a:ext cx="3112718" cy="949379"/>
      </dsp:txXfrm>
    </dsp:sp>
    <dsp:sp modelId="{4E99FFF1-F2C8-4947-9B7B-F4C0FDBD7B17}">
      <dsp:nvSpPr>
        <dsp:cNvPr id="0" name=""/>
        <dsp:cNvSpPr/>
      </dsp:nvSpPr>
      <dsp:spPr>
        <a:xfrm>
          <a:off x="7463974" y="5357748"/>
          <a:ext cx="3112718" cy="949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SimHei" charset="-122"/>
              <a:ea typeface="SimHei" charset="-122"/>
              <a:cs typeface="SimHei" charset="-122"/>
            </a:rPr>
            <a:t>网络时代企业管理的变革</a:t>
          </a:r>
        </a:p>
      </dsp:txBody>
      <dsp:txXfrm>
        <a:off x="7463974" y="5357748"/>
        <a:ext cx="3112718" cy="94937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6835F-57E4-3A4C-AD27-D3DE559BB53C}">
      <dsp:nvSpPr>
        <dsp:cNvPr id="0" name=""/>
        <dsp:cNvSpPr/>
      </dsp:nvSpPr>
      <dsp:spPr>
        <a:xfrm>
          <a:off x="1426076" y="1057274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896444"/>
              </a:lnTo>
              <a:lnTo>
                <a:pt x="208475" y="896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8411B-B7F5-0747-9954-7C21CD306EF4}">
      <dsp:nvSpPr>
        <dsp:cNvPr id="0" name=""/>
        <dsp:cNvSpPr/>
      </dsp:nvSpPr>
      <dsp:spPr>
        <a:xfrm>
          <a:off x="1426076" y="1057274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448222"/>
              </a:lnTo>
              <a:lnTo>
                <a:pt x="208475" y="4482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1426076" y="1011554"/>
          <a:ext cx="2084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847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1426076" y="609052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448222"/>
              </a:moveTo>
              <a:lnTo>
                <a:pt x="104237" y="448222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426076" y="160830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896444"/>
              </a:moveTo>
              <a:lnTo>
                <a:pt x="104237" y="896444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383699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383699" y="898312"/>
        <a:ext cx="1042376" cy="317924"/>
      </dsp:txXfrm>
    </dsp:sp>
    <dsp:sp modelId="{22C8BBC7-02FA-4EF0-899A-834C1FEE39E3}">
      <dsp:nvSpPr>
        <dsp:cNvPr id="0" name=""/>
        <dsp:cNvSpPr/>
      </dsp:nvSpPr>
      <dsp:spPr>
        <a:xfrm>
          <a:off x="1634551" y="1867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1634551" y="1867"/>
        <a:ext cx="1042376" cy="317924"/>
      </dsp:txXfrm>
    </dsp:sp>
    <dsp:sp modelId="{86A07B8D-FF15-4EFF-8681-05A46BF1E797}">
      <dsp:nvSpPr>
        <dsp:cNvPr id="0" name=""/>
        <dsp:cNvSpPr/>
      </dsp:nvSpPr>
      <dsp:spPr>
        <a:xfrm>
          <a:off x="1634551" y="450089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计划职能</a:t>
          </a:r>
        </a:p>
      </dsp:txBody>
      <dsp:txXfrm>
        <a:off x="1634551" y="450089"/>
        <a:ext cx="1042376" cy="317924"/>
      </dsp:txXfrm>
    </dsp:sp>
    <dsp:sp modelId="{A73C4A40-2D47-BF42-9EF8-B3BEE9451F45}">
      <dsp:nvSpPr>
        <dsp:cNvPr id="0" name=""/>
        <dsp:cNvSpPr/>
      </dsp:nvSpPr>
      <dsp:spPr>
        <a:xfrm>
          <a:off x="1634551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898312"/>
        <a:ext cx="1042376" cy="317924"/>
      </dsp:txXfrm>
    </dsp:sp>
    <dsp:sp modelId="{7368840E-7568-AB46-86AB-5522C2E78B18}">
      <dsp:nvSpPr>
        <dsp:cNvPr id="0" name=""/>
        <dsp:cNvSpPr/>
      </dsp:nvSpPr>
      <dsp:spPr>
        <a:xfrm>
          <a:off x="1634551" y="1346534"/>
          <a:ext cx="1042376" cy="3179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346534"/>
        <a:ext cx="1042376" cy="317924"/>
      </dsp:txXfrm>
    </dsp:sp>
    <dsp:sp modelId="{8B9400FE-6F26-2A48-8ECB-33218128618A}">
      <dsp:nvSpPr>
        <dsp:cNvPr id="0" name=""/>
        <dsp:cNvSpPr/>
      </dsp:nvSpPr>
      <dsp:spPr>
        <a:xfrm>
          <a:off x="1634551" y="1794756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 kern="120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794756"/>
        <a:ext cx="1042376" cy="3179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6835F-57E4-3A4C-AD27-D3DE559BB53C}">
      <dsp:nvSpPr>
        <dsp:cNvPr id="0" name=""/>
        <dsp:cNvSpPr/>
      </dsp:nvSpPr>
      <dsp:spPr>
        <a:xfrm>
          <a:off x="1426076" y="1057274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896444"/>
              </a:lnTo>
              <a:lnTo>
                <a:pt x="208475" y="896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8411B-B7F5-0747-9954-7C21CD306EF4}">
      <dsp:nvSpPr>
        <dsp:cNvPr id="0" name=""/>
        <dsp:cNvSpPr/>
      </dsp:nvSpPr>
      <dsp:spPr>
        <a:xfrm>
          <a:off x="1426076" y="1057274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448222"/>
              </a:lnTo>
              <a:lnTo>
                <a:pt x="208475" y="4482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1426076" y="1011554"/>
          <a:ext cx="2084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847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1426076" y="609052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448222"/>
              </a:moveTo>
              <a:lnTo>
                <a:pt x="104237" y="448222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426076" y="160830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896444"/>
              </a:moveTo>
              <a:lnTo>
                <a:pt x="104237" y="896444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383699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383699" y="898312"/>
        <a:ext cx="1042376" cy="317924"/>
      </dsp:txXfrm>
    </dsp:sp>
    <dsp:sp modelId="{22C8BBC7-02FA-4EF0-899A-834C1FEE39E3}">
      <dsp:nvSpPr>
        <dsp:cNvPr id="0" name=""/>
        <dsp:cNvSpPr/>
      </dsp:nvSpPr>
      <dsp:spPr>
        <a:xfrm>
          <a:off x="1634551" y="1867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1634551" y="1867"/>
        <a:ext cx="1042376" cy="317924"/>
      </dsp:txXfrm>
    </dsp:sp>
    <dsp:sp modelId="{86A07B8D-FF15-4EFF-8681-05A46BF1E797}">
      <dsp:nvSpPr>
        <dsp:cNvPr id="0" name=""/>
        <dsp:cNvSpPr/>
      </dsp:nvSpPr>
      <dsp:spPr>
        <a:xfrm>
          <a:off x="1634551" y="450089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计划职能</a:t>
          </a:r>
        </a:p>
      </dsp:txBody>
      <dsp:txXfrm>
        <a:off x="1634551" y="450089"/>
        <a:ext cx="1042376" cy="317924"/>
      </dsp:txXfrm>
    </dsp:sp>
    <dsp:sp modelId="{A73C4A40-2D47-BF42-9EF8-B3BEE9451F45}">
      <dsp:nvSpPr>
        <dsp:cNvPr id="0" name=""/>
        <dsp:cNvSpPr/>
      </dsp:nvSpPr>
      <dsp:spPr>
        <a:xfrm>
          <a:off x="1634551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898312"/>
        <a:ext cx="1042376" cy="317924"/>
      </dsp:txXfrm>
    </dsp:sp>
    <dsp:sp modelId="{7368840E-7568-AB46-86AB-5522C2E78B18}">
      <dsp:nvSpPr>
        <dsp:cNvPr id="0" name=""/>
        <dsp:cNvSpPr/>
      </dsp:nvSpPr>
      <dsp:spPr>
        <a:xfrm>
          <a:off x="1634551" y="1346534"/>
          <a:ext cx="1042376" cy="3179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346534"/>
        <a:ext cx="1042376" cy="317924"/>
      </dsp:txXfrm>
    </dsp:sp>
    <dsp:sp modelId="{8B9400FE-6F26-2A48-8ECB-33218128618A}">
      <dsp:nvSpPr>
        <dsp:cNvPr id="0" name=""/>
        <dsp:cNvSpPr/>
      </dsp:nvSpPr>
      <dsp:spPr>
        <a:xfrm>
          <a:off x="1634551" y="1794756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 kern="120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794756"/>
        <a:ext cx="1042376" cy="3179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6835F-57E4-3A4C-AD27-D3DE559BB53C}">
      <dsp:nvSpPr>
        <dsp:cNvPr id="0" name=""/>
        <dsp:cNvSpPr/>
      </dsp:nvSpPr>
      <dsp:spPr>
        <a:xfrm>
          <a:off x="1426076" y="1057274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896444"/>
              </a:lnTo>
              <a:lnTo>
                <a:pt x="208475" y="896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8411B-B7F5-0747-9954-7C21CD306EF4}">
      <dsp:nvSpPr>
        <dsp:cNvPr id="0" name=""/>
        <dsp:cNvSpPr/>
      </dsp:nvSpPr>
      <dsp:spPr>
        <a:xfrm>
          <a:off x="1426076" y="1057274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448222"/>
              </a:lnTo>
              <a:lnTo>
                <a:pt x="208475" y="4482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1426076" y="1011554"/>
          <a:ext cx="2084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847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1426076" y="609052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448222"/>
              </a:moveTo>
              <a:lnTo>
                <a:pt x="104237" y="448222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426076" y="160830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896444"/>
              </a:moveTo>
              <a:lnTo>
                <a:pt x="104237" y="896444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383699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383699" y="898312"/>
        <a:ext cx="1042376" cy="317924"/>
      </dsp:txXfrm>
    </dsp:sp>
    <dsp:sp modelId="{22C8BBC7-02FA-4EF0-899A-834C1FEE39E3}">
      <dsp:nvSpPr>
        <dsp:cNvPr id="0" name=""/>
        <dsp:cNvSpPr/>
      </dsp:nvSpPr>
      <dsp:spPr>
        <a:xfrm>
          <a:off x="1634551" y="1867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1634551" y="1867"/>
        <a:ext cx="1042376" cy="317924"/>
      </dsp:txXfrm>
    </dsp:sp>
    <dsp:sp modelId="{86A07B8D-FF15-4EFF-8681-05A46BF1E797}">
      <dsp:nvSpPr>
        <dsp:cNvPr id="0" name=""/>
        <dsp:cNvSpPr/>
      </dsp:nvSpPr>
      <dsp:spPr>
        <a:xfrm>
          <a:off x="1634551" y="450089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计划职能</a:t>
          </a:r>
        </a:p>
      </dsp:txBody>
      <dsp:txXfrm>
        <a:off x="1634551" y="450089"/>
        <a:ext cx="1042376" cy="317924"/>
      </dsp:txXfrm>
    </dsp:sp>
    <dsp:sp modelId="{A73C4A40-2D47-BF42-9EF8-B3BEE9451F45}">
      <dsp:nvSpPr>
        <dsp:cNvPr id="0" name=""/>
        <dsp:cNvSpPr/>
      </dsp:nvSpPr>
      <dsp:spPr>
        <a:xfrm>
          <a:off x="1634551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898312"/>
        <a:ext cx="1042376" cy="317924"/>
      </dsp:txXfrm>
    </dsp:sp>
    <dsp:sp modelId="{7368840E-7568-AB46-86AB-5522C2E78B18}">
      <dsp:nvSpPr>
        <dsp:cNvPr id="0" name=""/>
        <dsp:cNvSpPr/>
      </dsp:nvSpPr>
      <dsp:spPr>
        <a:xfrm>
          <a:off x="1634551" y="1346534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346534"/>
        <a:ext cx="1042376" cy="317924"/>
      </dsp:txXfrm>
    </dsp:sp>
    <dsp:sp modelId="{8B9400FE-6F26-2A48-8ECB-33218128618A}">
      <dsp:nvSpPr>
        <dsp:cNvPr id="0" name=""/>
        <dsp:cNvSpPr/>
      </dsp:nvSpPr>
      <dsp:spPr>
        <a:xfrm>
          <a:off x="1634551" y="1794756"/>
          <a:ext cx="1042376" cy="3179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 kern="120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794756"/>
        <a:ext cx="1042376" cy="31792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6835F-57E4-3A4C-AD27-D3DE559BB53C}">
      <dsp:nvSpPr>
        <dsp:cNvPr id="0" name=""/>
        <dsp:cNvSpPr/>
      </dsp:nvSpPr>
      <dsp:spPr>
        <a:xfrm>
          <a:off x="1426076" y="1057274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896444"/>
              </a:lnTo>
              <a:lnTo>
                <a:pt x="208475" y="896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8411B-B7F5-0747-9954-7C21CD306EF4}">
      <dsp:nvSpPr>
        <dsp:cNvPr id="0" name=""/>
        <dsp:cNvSpPr/>
      </dsp:nvSpPr>
      <dsp:spPr>
        <a:xfrm>
          <a:off x="1426076" y="1057274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448222"/>
              </a:lnTo>
              <a:lnTo>
                <a:pt x="208475" y="4482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1426076" y="1011554"/>
          <a:ext cx="2084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847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1426076" y="609052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448222"/>
              </a:moveTo>
              <a:lnTo>
                <a:pt x="104237" y="448222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426076" y="160830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896444"/>
              </a:moveTo>
              <a:lnTo>
                <a:pt x="104237" y="896444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383699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383699" y="898312"/>
        <a:ext cx="1042376" cy="317924"/>
      </dsp:txXfrm>
    </dsp:sp>
    <dsp:sp modelId="{22C8BBC7-02FA-4EF0-899A-834C1FEE39E3}">
      <dsp:nvSpPr>
        <dsp:cNvPr id="0" name=""/>
        <dsp:cNvSpPr/>
      </dsp:nvSpPr>
      <dsp:spPr>
        <a:xfrm>
          <a:off x="1634551" y="1867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1634551" y="1867"/>
        <a:ext cx="1042376" cy="317924"/>
      </dsp:txXfrm>
    </dsp:sp>
    <dsp:sp modelId="{86A07B8D-FF15-4EFF-8681-05A46BF1E797}">
      <dsp:nvSpPr>
        <dsp:cNvPr id="0" name=""/>
        <dsp:cNvSpPr/>
      </dsp:nvSpPr>
      <dsp:spPr>
        <a:xfrm>
          <a:off x="1634551" y="450089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计划职能</a:t>
          </a:r>
        </a:p>
      </dsp:txBody>
      <dsp:txXfrm>
        <a:off x="1634551" y="450089"/>
        <a:ext cx="1042376" cy="317924"/>
      </dsp:txXfrm>
    </dsp:sp>
    <dsp:sp modelId="{A73C4A40-2D47-BF42-9EF8-B3BEE9451F45}">
      <dsp:nvSpPr>
        <dsp:cNvPr id="0" name=""/>
        <dsp:cNvSpPr/>
      </dsp:nvSpPr>
      <dsp:spPr>
        <a:xfrm>
          <a:off x="1634551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898312"/>
        <a:ext cx="1042376" cy="317924"/>
      </dsp:txXfrm>
    </dsp:sp>
    <dsp:sp modelId="{7368840E-7568-AB46-86AB-5522C2E78B18}">
      <dsp:nvSpPr>
        <dsp:cNvPr id="0" name=""/>
        <dsp:cNvSpPr/>
      </dsp:nvSpPr>
      <dsp:spPr>
        <a:xfrm>
          <a:off x="1634551" y="1346534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346534"/>
        <a:ext cx="1042376" cy="317924"/>
      </dsp:txXfrm>
    </dsp:sp>
    <dsp:sp modelId="{8B9400FE-6F26-2A48-8ECB-33218128618A}">
      <dsp:nvSpPr>
        <dsp:cNvPr id="0" name=""/>
        <dsp:cNvSpPr/>
      </dsp:nvSpPr>
      <dsp:spPr>
        <a:xfrm>
          <a:off x="1634551" y="1794756"/>
          <a:ext cx="1042376" cy="3179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 kern="120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794756"/>
        <a:ext cx="1042376" cy="3179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6835F-57E4-3A4C-AD27-D3DE559BB53C}">
      <dsp:nvSpPr>
        <dsp:cNvPr id="0" name=""/>
        <dsp:cNvSpPr/>
      </dsp:nvSpPr>
      <dsp:spPr>
        <a:xfrm>
          <a:off x="1426076" y="1057274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896444"/>
              </a:lnTo>
              <a:lnTo>
                <a:pt x="208475" y="896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8411B-B7F5-0747-9954-7C21CD306EF4}">
      <dsp:nvSpPr>
        <dsp:cNvPr id="0" name=""/>
        <dsp:cNvSpPr/>
      </dsp:nvSpPr>
      <dsp:spPr>
        <a:xfrm>
          <a:off x="1426076" y="1057274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448222"/>
              </a:lnTo>
              <a:lnTo>
                <a:pt x="208475" y="4482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1426076" y="1011554"/>
          <a:ext cx="2084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847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1426076" y="609052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448222"/>
              </a:moveTo>
              <a:lnTo>
                <a:pt x="104237" y="448222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426076" y="160830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896444"/>
              </a:moveTo>
              <a:lnTo>
                <a:pt x="104237" y="896444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383699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383699" y="898312"/>
        <a:ext cx="1042376" cy="317924"/>
      </dsp:txXfrm>
    </dsp:sp>
    <dsp:sp modelId="{22C8BBC7-02FA-4EF0-899A-834C1FEE39E3}">
      <dsp:nvSpPr>
        <dsp:cNvPr id="0" name=""/>
        <dsp:cNvSpPr/>
      </dsp:nvSpPr>
      <dsp:spPr>
        <a:xfrm>
          <a:off x="1634551" y="1867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1634551" y="1867"/>
        <a:ext cx="1042376" cy="317924"/>
      </dsp:txXfrm>
    </dsp:sp>
    <dsp:sp modelId="{86A07B8D-FF15-4EFF-8681-05A46BF1E797}">
      <dsp:nvSpPr>
        <dsp:cNvPr id="0" name=""/>
        <dsp:cNvSpPr/>
      </dsp:nvSpPr>
      <dsp:spPr>
        <a:xfrm>
          <a:off x="1634551" y="450089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计划职能</a:t>
          </a:r>
        </a:p>
      </dsp:txBody>
      <dsp:txXfrm>
        <a:off x="1634551" y="450089"/>
        <a:ext cx="1042376" cy="317924"/>
      </dsp:txXfrm>
    </dsp:sp>
    <dsp:sp modelId="{A73C4A40-2D47-BF42-9EF8-B3BEE9451F45}">
      <dsp:nvSpPr>
        <dsp:cNvPr id="0" name=""/>
        <dsp:cNvSpPr/>
      </dsp:nvSpPr>
      <dsp:spPr>
        <a:xfrm>
          <a:off x="1634551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898312"/>
        <a:ext cx="1042376" cy="317924"/>
      </dsp:txXfrm>
    </dsp:sp>
    <dsp:sp modelId="{7368840E-7568-AB46-86AB-5522C2E78B18}">
      <dsp:nvSpPr>
        <dsp:cNvPr id="0" name=""/>
        <dsp:cNvSpPr/>
      </dsp:nvSpPr>
      <dsp:spPr>
        <a:xfrm>
          <a:off x="1634551" y="1346534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346534"/>
        <a:ext cx="1042376" cy="317924"/>
      </dsp:txXfrm>
    </dsp:sp>
    <dsp:sp modelId="{8B9400FE-6F26-2A48-8ECB-33218128618A}">
      <dsp:nvSpPr>
        <dsp:cNvPr id="0" name=""/>
        <dsp:cNvSpPr/>
      </dsp:nvSpPr>
      <dsp:spPr>
        <a:xfrm>
          <a:off x="1634551" y="1794756"/>
          <a:ext cx="1042376" cy="3179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 kern="120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794756"/>
        <a:ext cx="1042376" cy="3179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6835F-57E4-3A4C-AD27-D3DE559BB53C}">
      <dsp:nvSpPr>
        <dsp:cNvPr id="0" name=""/>
        <dsp:cNvSpPr/>
      </dsp:nvSpPr>
      <dsp:spPr>
        <a:xfrm>
          <a:off x="1426076" y="1057274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896444"/>
              </a:lnTo>
              <a:lnTo>
                <a:pt x="208475" y="896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8411B-B7F5-0747-9954-7C21CD306EF4}">
      <dsp:nvSpPr>
        <dsp:cNvPr id="0" name=""/>
        <dsp:cNvSpPr/>
      </dsp:nvSpPr>
      <dsp:spPr>
        <a:xfrm>
          <a:off x="1426076" y="1057274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448222"/>
              </a:lnTo>
              <a:lnTo>
                <a:pt x="208475" y="4482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1426076" y="1011554"/>
          <a:ext cx="2084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847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1426076" y="609052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448222"/>
              </a:moveTo>
              <a:lnTo>
                <a:pt x="104237" y="448222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426076" y="160830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896444"/>
              </a:moveTo>
              <a:lnTo>
                <a:pt x="104237" y="896444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383699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383699" y="898312"/>
        <a:ext cx="1042376" cy="317924"/>
      </dsp:txXfrm>
    </dsp:sp>
    <dsp:sp modelId="{22C8BBC7-02FA-4EF0-899A-834C1FEE39E3}">
      <dsp:nvSpPr>
        <dsp:cNvPr id="0" name=""/>
        <dsp:cNvSpPr/>
      </dsp:nvSpPr>
      <dsp:spPr>
        <a:xfrm>
          <a:off x="1634551" y="1867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1634551" y="1867"/>
        <a:ext cx="1042376" cy="317924"/>
      </dsp:txXfrm>
    </dsp:sp>
    <dsp:sp modelId="{86A07B8D-FF15-4EFF-8681-05A46BF1E797}">
      <dsp:nvSpPr>
        <dsp:cNvPr id="0" name=""/>
        <dsp:cNvSpPr/>
      </dsp:nvSpPr>
      <dsp:spPr>
        <a:xfrm>
          <a:off x="1634551" y="450089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计划职能</a:t>
          </a:r>
        </a:p>
      </dsp:txBody>
      <dsp:txXfrm>
        <a:off x="1634551" y="450089"/>
        <a:ext cx="1042376" cy="317924"/>
      </dsp:txXfrm>
    </dsp:sp>
    <dsp:sp modelId="{A73C4A40-2D47-BF42-9EF8-B3BEE9451F45}">
      <dsp:nvSpPr>
        <dsp:cNvPr id="0" name=""/>
        <dsp:cNvSpPr/>
      </dsp:nvSpPr>
      <dsp:spPr>
        <a:xfrm>
          <a:off x="1634551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898312"/>
        <a:ext cx="1042376" cy="317924"/>
      </dsp:txXfrm>
    </dsp:sp>
    <dsp:sp modelId="{7368840E-7568-AB46-86AB-5522C2E78B18}">
      <dsp:nvSpPr>
        <dsp:cNvPr id="0" name=""/>
        <dsp:cNvSpPr/>
      </dsp:nvSpPr>
      <dsp:spPr>
        <a:xfrm>
          <a:off x="1634551" y="1346534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346534"/>
        <a:ext cx="1042376" cy="317924"/>
      </dsp:txXfrm>
    </dsp:sp>
    <dsp:sp modelId="{8B9400FE-6F26-2A48-8ECB-33218128618A}">
      <dsp:nvSpPr>
        <dsp:cNvPr id="0" name=""/>
        <dsp:cNvSpPr/>
      </dsp:nvSpPr>
      <dsp:spPr>
        <a:xfrm>
          <a:off x="1634551" y="1794756"/>
          <a:ext cx="1042376" cy="3179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 kern="120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794756"/>
        <a:ext cx="1042376" cy="31792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6835F-57E4-3A4C-AD27-D3DE559BB53C}">
      <dsp:nvSpPr>
        <dsp:cNvPr id="0" name=""/>
        <dsp:cNvSpPr/>
      </dsp:nvSpPr>
      <dsp:spPr>
        <a:xfrm>
          <a:off x="1426076" y="1057274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896444"/>
              </a:lnTo>
              <a:lnTo>
                <a:pt x="208475" y="896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8411B-B7F5-0747-9954-7C21CD306EF4}">
      <dsp:nvSpPr>
        <dsp:cNvPr id="0" name=""/>
        <dsp:cNvSpPr/>
      </dsp:nvSpPr>
      <dsp:spPr>
        <a:xfrm>
          <a:off x="1426076" y="1057274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448222"/>
              </a:lnTo>
              <a:lnTo>
                <a:pt x="208475" y="4482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1426076" y="1011554"/>
          <a:ext cx="2084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847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1426076" y="609052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448222"/>
              </a:moveTo>
              <a:lnTo>
                <a:pt x="104237" y="448222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426076" y="160830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896444"/>
              </a:moveTo>
              <a:lnTo>
                <a:pt x="104237" y="896444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383699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383699" y="898312"/>
        <a:ext cx="1042376" cy="317924"/>
      </dsp:txXfrm>
    </dsp:sp>
    <dsp:sp modelId="{22C8BBC7-02FA-4EF0-899A-834C1FEE39E3}">
      <dsp:nvSpPr>
        <dsp:cNvPr id="0" name=""/>
        <dsp:cNvSpPr/>
      </dsp:nvSpPr>
      <dsp:spPr>
        <a:xfrm>
          <a:off x="1634551" y="1867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1634551" y="1867"/>
        <a:ext cx="1042376" cy="317924"/>
      </dsp:txXfrm>
    </dsp:sp>
    <dsp:sp modelId="{86A07B8D-FF15-4EFF-8681-05A46BF1E797}">
      <dsp:nvSpPr>
        <dsp:cNvPr id="0" name=""/>
        <dsp:cNvSpPr/>
      </dsp:nvSpPr>
      <dsp:spPr>
        <a:xfrm>
          <a:off x="1634551" y="450089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计划职能</a:t>
          </a:r>
        </a:p>
      </dsp:txBody>
      <dsp:txXfrm>
        <a:off x="1634551" y="450089"/>
        <a:ext cx="1042376" cy="317924"/>
      </dsp:txXfrm>
    </dsp:sp>
    <dsp:sp modelId="{A73C4A40-2D47-BF42-9EF8-B3BEE9451F45}">
      <dsp:nvSpPr>
        <dsp:cNvPr id="0" name=""/>
        <dsp:cNvSpPr/>
      </dsp:nvSpPr>
      <dsp:spPr>
        <a:xfrm>
          <a:off x="1634551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898312"/>
        <a:ext cx="1042376" cy="317924"/>
      </dsp:txXfrm>
    </dsp:sp>
    <dsp:sp modelId="{7368840E-7568-AB46-86AB-5522C2E78B18}">
      <dsp:nvSpPr>
        <dsp:cNvPr id="0" name=""/>
        <dsp:cNvSpPr/>
      </dsp:nvSpPr>
      <dsp:spPr>
        <a:xfrm>
          <a:off x="1634551" y="1346534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346534"/>
        <a:ext cx="1042376" cy="317924"/>
      </dsp:txXfrm>
    </dsp:sp>
    <dsp:sp modelId="{8B9400FE-6F26-2A48-8ECB-33218128618A}">
      <dsp:nvSpPr>
        <dsp:cNvPr id="0" name=""/>
        <dsp:cNvSpPr/>
      </dsp:nvSpPr>
      <dsp:spPr>
        <a:xfrm>
          <a:off x="1634551" y="1794756"/>
          <a:ext cx="1042376" cy="3179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 kern="120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794756"/>
        <a:ext cx="1042376" cy="31792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6835F-57E4-3A4C-AD27-D3DE559BB53C}">
      <dsp:nvSpPr>
        <dsp:cNvPr id="0" name=""/>
        <dsp:cNvSpPr/>
      </dsp:nvSpPr>
      <dsp:spPr>
        <a:xfrm>
          <a:off x="1426076" y="1057274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896444"/>
              </a:lnTo>
              <a:lnTo>
                <a:pt x="208475" y="896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8411B-B7F5-0747-9954-7C21CD306EF4}">
      <dsp:nvSpPr>
        <dsp:cNvPr id="0" name=""/>
        <dsp:cNvSpPr/>
      </dsp:nvSpPr>
      <dsp:spPr>
        <a:xfrm>
          <a:off x="1426076" y="1057274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448222"/>
              </a:lnTo>
              <a:lnTo>
                <a:pt x="208475" y="4482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1426076" y="1011554"/>
          <a:ext cx="2084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847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1426076" y="609052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448222"/>
              </a:moveTo>
              <a:lnTo>
                <a:pt x="104237" y="448222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426076" y="160830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896444"/>
              </a:moveTo>
              <a:lnTo>
                <a:pt x="104237" y="896444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383699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383699" y="898312"/>
        <a:ext cx="1042376" cy="317924"/>
      </dsp:txXfrm>
    </dsp:sp>
    <dsp:sp modelId="{22C8BBC7-02FA-4EF0-899A-834C1FEE39E3}">
      <dsp:nvSpPr>
        <dsp:cNvPr id="0" name=""/>
        <dsp:cNvSpPr/>
      </dsp:nvSpPr>
      <dsp:spPr>
        <a:xfrm>
          <a:off x="1634551" y="1867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1634551" y="1867"/>
        <a:ext cx="1042376" cy="317924"/>
      </dsp:txXfrm>
    </dsp:sp>
    <dsp:sp modelId="{86A07B8D-FF15-4EFF-8681-05A46BF1E797}">
      <dsp:nvSpPr>
        <dsp:cNvPr id="0" name=""/>
        <dsp:cNvSpPr/>
      </dsp:nvSpPr>
      <dsp:spPr>
        <a:xfrm>
          <a:off x="1634551" y="450089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计划职能</a:t>
          </a:r>
        </a:p>
      </dsp:txBody>
      <dsp:txXfrm>
        <a:off x="1634551" y="450089"/>
        <a:ext cx="1042376" cy="317924"/>
      </dsp:txXfrm>
    </dsp:sp>
    <dsp:sp modelId="{A73C4A40-2D47-BF42-9EF8-B3BEE9451F45}">
      <dsp:nvSpPr>
        <dsp:cNvPr id="0" name=""/>
        <dsp:cNvSpPr/>
      </dsp:nvSpPr>
      <dsp:spPr>
        <a:xfrm>
          <a:off x="1634551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898312"/>
        <a:ext cx="1042376" cy="317924"/>
      </dsp:txXfrm>
    </dsp:sp>
    <dsp:sp modelId="{7368840E-7568-AB46-86AB-5522C2E78B18}">
      <dsp:nvSpPr>
        <dsp:cNvPr id="0" name=""/>
        <dsp:cNvSpPr/>
      </dsp:nvSpPr>
      <dsp:spPr>
        <a:xfrm>
          <a:off x="1634551" y="1346534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346534"/>
        <a:ext cx="1042376" cy="317924"/>
      </dsp:txXfrm>
    </dsp:sp>
    <dsp:sp modelId="{8B9400FE-6F26-2A48-8ECB-33218128618A}">
      <dsp:nvSpPr>
        <dsp:cNvPr id="0" name=""/>
        <dsp:cNvSpPr/>
      </dsp:nvSpPr>
      <dsp:spPr>
        <a:xfrm>
          <a:off x="1634551" y="1794756"/>
          <a:ext cx="1042376" cy="3179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 kern="120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794756"/>
        <a:ext cx="1042376" cy="31792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6835F-57E4-3A4C-AD27-D3DE559BB53C}">
      <dsp:nvSpPr>
        <dsp:cNvPr id="0" name=""/>
        <dsp:cNvSpPr/>
      </dsp:nvSpPr>
      <dsp:spPr>
        <a:xfrm>
          <a:off x="1426076" y="1057274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896444"/>
              </a:lnTo>
              <a:lnTo>
                <a:pt x="208475" y="896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8411B-B7F5-0747-9954-7C21CD306EF4}">
      <dsp:nvSpPr>
        <dsp:cNvPr id="0" name=""/>
        <dsp:cNvSpPr/>
      </dsp:nvSpPr>
      <dsp:spPr>
        <a:xfrm>
          <a:off x="1426076" y="1057274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448222"/>
              </a:lnTo>
              <a:lnTo>
                <a:pt x="208475" y="4482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1426076" y="1011554"/>
          <a:ext cx="2084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847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1426076" y="609052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448222"/>
              </a:moveTo>
              <a:lnTo>
                <a:pt x="104237" y="448222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426076" y="160830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896444"/>
              </a:moveTo>
              <a:lnTo>
                <a:pt x="104237" y="896444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383699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383699" y="898312"/>
        <a:ext cx="1042376" cy="317924"/>
      </dsp:txXfrm>
    </dsp:sp>
    <dsp:sp modelId="{22C8BBC7-02FA-4EF0-899A-834C1FEE39E3}">
      <dsp:nvSpPr>
        <dsp:cNvPr id="0" name=""/>
        <dsp:cNvSpPr/>
      </dsp:nvSpPr>
      <dsp:spPr>
        <a:xfrm>
          <a:off x="1634551" y="1867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1634551" y="1867"/>
        <a:ext cx="1042376" cy="317924"/>
      </dsp:txXfrm>
    </dsp:sp>
    <dsp:sp modelId="{86A07B8D-FF15-4EFF-8681-05A46BF1E797}">
      <dsp:nvSpPr>
        <dsp:cNvPr id="0" name=""/>
        <dsp:cNvSpPr/>
      </dsp:nvSpPr>
      <dsp:spPr>
        <a:xfrm>
          <a:off x="1634551" y="450089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计划职能</a:t>
          </a:r>
        </a:p>
      </dsp:txBody>
      <dsp:txXfrm>
        <a:off x="1634551" y="450089"/>
        <a:ext cx="1042376" cy="317924"/>
      </dsp:txXfrm>
    </dsp:sp>
    <dsp:sp modelId="{A73C4A40-2D47-BF42-9EF8-B3BEE9451F45}">
      <dsp:nvSpPr>
        <dsp:cNvPr id="0" name=""/>
        <dsp:cNvSpPr/>
      </dsp:nvSpPr>
      <dsp:spPr>
        <a:xfrm>
          <a:off x="1634551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898312"/>
        <a:ext cx="1042376" cy="317924"/>
      </dsp:txXfrm>
    </dsp:sp>
    <dsp:sp modelId="{7368840E-7568-AB46-86AB-5522C2E78B18}">
      <dsp:nvSpPr>
        <dsp:cNvPr id="0" name=""/>
        <dsp:cNvSpPr/>
      </dsp:nvSpPr>
      <dsp:spPr>
        <a:xfrm>
          <a:off x="1634551" y="1346534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346534"/>
        <a:ext cx="1042376" cy="317924"/>
      </dsp:txXfrm>
    </dsp:sp>
    <dsp:sp modelId="{8B9400FE-6F26-2A48-8ECB-33218128618A}">
      <dsp:nvSpPr>
        <dsp:cNvPr id="0" name=""/>
        <dsp:cNvSpPr/>
      </dsp:nvSpPr>
      <dsp:spPr>
        <a:xfrm>
          <a:off x="1634551" y="1794756"/>
          <a:ext cx="1042376" cy="3179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 kern="120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794756"/>
        <a:ext cx="1042376" cy="31792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6835F-57E4-3A4C-AD27-D3DE559BB53C}">
      <dsp:nvSpPr>
        <dsp:cNvPr id="0" name=""/>
        <dsp:cNvSpPr/>
      </dsp:nvSpPr>
      <dsp:spPr>
        <a:xfrm>
          <a:off x="1426076" y="1057274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896444"/>
              </a:lnTo>
              <a:lnTo>
                <a:pt x="208475" y="896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8411B-B7F5-0747-9954-7C21CD306EF4}">
      <dsp:nvSpPr>
        <dsp:cNvPr id="0" name=""/>
        <dsp:cNvSpPr/>
      </dsp:nvSpPr>
      <dsp:spPr>
        <a:xfrm>
          <a:off x="1426076" y="1057274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448222"/>
              </a:lnTo>
              <a:lnTo>
                <a:pt x="208475" y="4482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1426076" y="1011554"/>
          <a:ext cx="2084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847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1426076" y="609052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448222"/>
              </a:moveTo>
              <a:lnTo>
                <a:pt x="104237" y="448222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426076" y="160830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896444"/>
              </a:moveTo>
              <a:lnTo>
                <a:pt x="104237" y="896444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383699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383699" y="898312"/>
        <a:ext cx="1042376" cy="317924"/>
      </dsp:txXfrm>
    </dsp:sp>
    <dsp:sp modelId="{22C8BBC7-02FA-4EF0-899A-834C1FEE39E3}">
      <dsp:nvSpPr>
        <dsp:cNvPr id="0" name=""/>
        <dsp:cNvSpPr/>
      </dsp:nvSpPr>
      <dsp:spPr>
        <a:xfrm>
          <a:off x="1634551" y="1867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1634551" y="1867"/>
        <a:ext cx="1042376" cy="317924"/>
      </dsp:txXfrm>
    </dsp:sp>
    <dsp:sp modelId="{86A07B8D-FF15-4EFF-8681-05A46BF1E797}">
      <dsp:nvSpPr>
        <dsp:cNvPr id="0" name=""/>
        <dsp:cNvSpPr/>
      </dsp:nvSpPr>
      <dsp:spPr>
        <a:xfrm>
          <a:off x="1634551" y="450089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计划职能</a:t>
          </a:r>
        </a:p>
      </dsp:txBody>
      <dsp:txXfrm>
        <a:off x="1634551" y="450089"/>
        <a:ext cx="1042376" cy="317924"/>
      </dsp:txXfrm>
    </dsp:sp>
    <dsp:sp modelId="{A73C4A40-2D47-BF42-9EF8-B3BEE9451F45}">
      <dsp:nvSpPr>
        <dsp:cNvPr id="0" name=""/>
        <dsp:cNvSpPr/>
      </dsp:nvSpPr>
      <dsp:spPr>
        <a:xfrm>
          <a:off x="1634551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898312"/>
        <a:ext cx="1042376" cy="317924"/>
      </dsp:txXfrm>
    </dsp:sp>
    <dsp:sp modelId="{7368840E-7568-AB46-86AB-5522C2E78B18}">
      <dsp:nvSpPr>
        <dsp:cNvPr id="0" name=""/>
        <dsp:cNvSpPr/>
      </dsp:nvSpPr>
      <dsp:spPr>
        <a:xfrm>
          <a:off x="1634551" y="1346534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346534"/>
        <a:ext cx="1042376" cy="317924"/>
      </dsp:txXfrm>
    </dsp:sp>
    <dsp:sp modelId="{8B9400FE-6F26-2A48-8ECB-33218128618A}">
      <dsp:nvSpPr>
        <dsp:cNvPr id="0" name=""/>
        <dsp:cNvSpPr/>
      </dsp:nvSpPr>
      <dsp:spPr>
        <a:xfrm>
          <a:off x="1634551" y="1794756"/>
          <a:ext cx="1042376" cy="3179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 kern="120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794756"/>
        <a:ext cx="1042376" cy="3179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F64B-9716-424E-A851-42E8E7B2B9A7}">
      <dsp:nvSpPr>
        <dsp:cNvPr id="0" name=""/>
        <dsp:cNvSpPr/>
      </dsp:nvSpPr>
      <dsp:spPr>
        <a:xfrm>
          <a:off x="5456464" y="2390493"/>
          <a:ext cx="820725" cy="1764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0362" y="0"/>
              </a:lnTo>
              <a:lnTo>
                <a:pt x="410362" y="1764560"/>
              </a:lnTo>
              <a:lnTo>
                <a:pt x="820725" y="17645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5456464" y="2344773"/>
          <a:ext cx="8207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207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5456464" y="625933"/>
          <a:ext cx="820725" cy="1764560"/>
        </a:xfrm>
        <a:custGeom>
          <a:avLst/>
          <a:gdLst/>
          <a:ahLst/>
          <a:cxnLst/>
          <a:rect l="0" t="0" r="0" b="0"/>
          <a:pathLst>
            <a:path>
              <a:moveTo>
                <a:pt x="0" y="1764560"/>
              </a:moveTo>
              <a:lnTo>
                <a:pt x="410362" y="1764560"/>
              </a:lnTo>
              <a:lnTo>
                <a:pt x="410362" y="0"/>
              </a:lnTo>
              <a:lnTo>
                <a:pt x="8207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1352836" y="1764690"/>
          <a:ext cx="4103628" cy="12516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SimHei" charset="-122"/>
              <a:ea typeface="SimHei" charset="-122"/>
              <a:cs typeface="SimHei" charset="-122"/>
            </a:rPr>
            <a:t>企业管理概述</a:t>
          </a:r>
        </a:p>
      </dsp:txBody>
      <dsp:txXfrm>
        <a:off x="1352836" y="1764690"/>
        <a:ext cx="4103628" cy="1251606"/>
      </dsp:txXfrm>
    </dsp:sp>
    <dsp:sp modelId="{22C8BBC7-02FA-4EF0-899A-834C1FEE39E3}">
      <dsp:nvSpPr>
        <dsp:cNvPr id="0" name=""/>
        <dsp:cNvSpPr/>
      </dsp:nvSpPr>
      <dsp:spPr>
        <a:xfrm>
          <a:off x="6277190" y="130"/>
          <a:ext cx="4103628" cy="12516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SimHei" charset="-122"/>
              <a:ea typeface="SimHei" charset="-122"/>
              <a:cs typeface="SimHei" charset="-122"/>
            </a:rPr>
            <a:t>管理的概念</a:t>
          </a:r>
        </a:p>
      </dsp:txBody>
      <dsp:txXfrm>
        <a:off x="6277190" y="130"/>
        <a:ext cx="4103628" cy="1251606"/>
      </dsp:txXfrm>
    </dsp:sp>
    <dsp:sp modelId="{86A07B8D-FF15-4EFF-8681-05A46BF1E797}">
      <dsp:nvSpPr>
        <dsp:cNvPr id="0" name=""/>
        <dsp:cNvSpPr/>
      </dsp:nvSpPr>
      <dsp:spPr>
        <a:xfrm>
          <a:off x="6277190" y="1764690"/>
          <a:ext cx="4103628" cy="1251606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6277190" y="1764690"/>
        <a:ext cx="4103628" cy="1251606"/>
      </dsp:txXfrm>
    </dsp:sp>
    <dsp:sp modelId="{A73C4A40-2D47-BF42-9EF8-B3BEE9451F45}">
      <dsp:nvSpPr>
        <dsp:cNvPr id="0" name=""/>
        <dsp:cNvSpPr/>
      </dsp:nvSpPr>
      <dsp:spPr>
        <a:xfrm>
          <a:off x="6277190" y="3529250"/>
          <a:ext cx="4103628" cy="12516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企业管理的概念</a:t>
          </a:r>
          <a:endParaRPr lang="zh-CN" altLang="en-US" sz="20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6277190" y="3529250"/>
        <a:ext cx="4103628" cy="125160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F64B-9716-424E-A851-42E8E7B2B9A7}">
      <dsp:nvSpPr>
        <dsp:cNvPr id="0" name=""/>
        <dsp:cNvSpPr/>
      </dsp:nvSpPr>
      <dsp:spPr>
        <a:xfrm>
          <a:off x="5456464" y="2390493"/>
          <a:ext cx="820725" cy="1764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0362" y="0"/>
              </a:lnTo>
              <a:lnTo>
                <a:pt x="410362" y="1764560"/>
              </a:lnTo>
              <a:lnTo>
                <a:pt x="820725" y="17645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5456464" y="2344773"/>
          <a:ext cx="8207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207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5456464" y="625933"/>
          <a:ext cx="820725" cy="1764560"/>
        </a:xfrm>
        <a:custGeom>
          <a:avLst/>
          <a:gdLst/>
          <a:ahLst/>
          <a:cxnLst/>
          <a:rect l="0" t="0" r="0" b="0"/>
          <a:pathLst>
            <a:path>
              <a:moveTo>
                <a:pt x="0" y="1764560"/>
              </a:moveTo>
              <a:lnTo>
                <a:pt x="410362" y="1764560"/>
              </a:lnTo>
              <a:lnTo>
                <a:pt x="410362" y="0"/>
              </a:lnTo>
              <a:lnTo>
                <a:pt x="8207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1352836" y="1764690"/>
          <a:ext cx="4103628" cy="12516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SimHei" charset="-122"/>
              <a:ea typeface="SimHei" charset="-122"/>
              <a:cs typeface="SimHei" charset="-122"/>
            </a:rPr>
            <a:t>企业管理概述</a:t>
          </a:r>
        </a:p>
      </dsp:txBody>
      <dsp:txXfrm>
        <a:off x="1352836" y="1764690"/>
        <a:ext cx="4103628" cy="1251606"/>
      </dsp:txXfrm>
    </dsp:sp>
    <dsp:sp modelId="{22C8BBC7-02FA-4EF0-899A-834C1FEE39E3}">
      <dsp:nvSpPr>
        <dsp:cNvPr id="0" name=""/>
        <dsp:cNvSpPr/>
      </dsp:nvSpPr>
      <dsp:spPr>
        <a:xfrm>
          <a:off x="6277190" y="130"/>
          <a:ext cx="4103628" cy="12516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SimHei" charset="-122"/>
              <a:ea typeface="SimHei" charset="-122"/>
              <a:cs typeface="SimHei" charset="-122"/>
            </a:rPr>
            <a:t>管理的概念</a:t>
          </a:r>
        </a:p>
      </dsp:txBody>
      <dsp:txXfrm>
        <a:off x="6277190" y="130"/>
        <a:ext cx="4103628" cy="1251606"/>
      </dsp:txXfrm>
    </dsp:sp>
    <dsp:sp modelId="{86A07B8D-FF15-4EFF-8681-05A46BF1E797}">
      <dsp:nvSpPr>
        <dsp:cNvPr id="0" name=""/>
        <dsp:cNvSpPr/>
      </dsp:nvSpPr>
      <dsp:spPr>
        <a:xfrm>
          <a:off x="6277190" y="1764690"/>
          <a:ext cx="4103628" cy="12516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6277190" y="1764690"/>
        <a:ext cx="4103628" cy="1251606"/>
      </dsp:txXfrm>
    </dsp:sp>
    <dsp:sp modelId="{A73C4A40-2D47-BF42-9EF8-B3BEE9451F45}">
      <dsp:nvSpPr>
        <dsp:cNvPr id="0" name=""/>
        <dsp:cNvSpPr/>
      </dsp:nvSpPr>
      <dsp:spPr>
        <a:xfrm>
          <a:off x="6277190" y="3529250"/>
          <a:ext cx="4103628" cy="1251606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企业管理的概念</a:t>
          </a:r>
          <a:endParaRPr lang="zh-CN" altLang="en-US" sz="20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6277190" y="3529250"/>
        <a:ext cx="4103628" cy="125160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F64B-9716-424E-A851-42E8E7B2B9A7}">
      <dsp:nvSpPr>
        <dsp:cNvPr id="0" name=""/>
        <dsp:cNvSpPr/>
      </dsp:nvSpPr>
      <dsp:spPr>
        <a:xfrm>
          <a:off x="1779616" y="703482"/>
          <a:ext cx="241241" cy="518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620" y="0"/>
              </a:lnTo>
              <a:lnTo>
                <a:pt x="120620" y="518668"/>
              </a:lnTo>
              <a:lnTo>
                <a:pt x="241241" y="51866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1779616" y="657762"/>
          <a:ext cx="2412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124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779616" y="184814"/>
          <a:ext cx="241241" cy="518668"/>
        </a:xfrm>
        <a:custGeom>
          <a:avLst/>
          <a:gdLst/>
          <a:ahLst/>
          <a:cxnLst/>
          <a:rect l="0" t="0" r="0" b="0"/>
          <a:pathLst>
            <a:path>
              <a:moveTo>
                <a:pt x="0" y="518668"/>
              </a:moveTo>
              <a:lnTo>
                <a:pt x="120620" y="518668"/>
              </a:lnTo>
              <a:lnTo>
                <a:pt x="120620" y="0"/>
              </a:lnTo>
              <a:lnTo>
                <a:pt x="24124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573411" y="519536"/>
          <a:ext cx="1206205" cy="367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企业管理概述</a:t>
          </a:r>
        </a:p>
      </dsp:txBody>
      <dsp:txXfrm>
        <a:off x="573411" y="519536"/>
        <a:ext cx="1206205" cy="367892"/>
      </dsp:txXfrm>
    </dsp:sp>
    <dsp:sp modelId="{22C8BBC7-02FA-4EF0-899A-834C1FEE39E3}">
      <dsp:nvSpPr>
        <dsp:cNvPr id="0" name=""/>
        <dsp:cNvSpPr/>
      </dsp:nvSpPr>
      <dsp:spPr>
        <a:xfrm>
          <a:off x="2020858" y="867"/>
          <a:ext cx="1206205" cy="367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管理的概念</a:t>
          </a:r>
        </a:p>
      </dsp:txBody>
      <dsp:txXfrm>
        <a:off x="2020858" y="867"/>
        <a:ext cx="1206205" cy="367892"/>
      </dsp:txXfrm>
    </dsp:sp>
    <dsp:sp modelId="{86A07B8D-FF15-4EFF-8681-05A46BF1E797}">
      <dsp:nvSpPr>
        <dsp:cNvPr id="0" name=""/>
        <dsp:cNvSpPr/>
      </dsp:nvSpPr>
      <dsp:spPr>
        <a:xfrm>
          <a:off x="2020858" y="519536"/>
          <a:ext cx="1206205" cy="367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2020858" y="519536"/>
        <a:ext cx="1206205" cy="367892"/>
      </dsp:txXfrm>
    </dsp:sp>
    <dsp:sp modelId="{A73C4A40-2D47-BF42-9EF8-B3BEE9451F45}">
      <dsp:nvSpPr>
        <dsp:cNvPr id="0" name=""/>
        <dsp:cNvSpPr/>
      </dsp:nvSpPr>
      <dsp:spPr>
        <a:xfrm>
          <a:off x="2020858" y="1038204"/>
          <a:ext cx="1206205" cy="36789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企业管理的概念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020858" y="1038204"/>
        <a:ext cx="1206205" cy="36789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F64B-9716-424E-A851-42E8E7B2B9A7}">
      <dsp:nvSpPr>
        <dsp:cNvPr id="0" name=""/>
        <dsp:cNvSpPr/>
      </dsp:nvSpPr>
      <dsp:spPr>
        <a:xfrm>
          <a:off x="1779616" y="703482"/>
          <a:ext cx="241241" cy="518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620" y="0"/>
              </a:lnTo>
              <a:lnTo>
                <a:pt x="120620" y="518668"/>
              </a:lnTo>
              <a:lnTo>
                <a:pt x="241241" y="51866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1779616" y="657762"/>
          <a:ext cx="2412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124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779616" y="184814"/>
          <a:ext cx="241241" cy="518668"/>
        </a:xfrm>
        <a:custGeom>
          <a:avLst/>
          <a:gdLst/>
          <a:ahLst/>
          <a:cxnLst/>
          <a:rect l="0" t="0" r="0" b="0"/>
          <a:pathLst>
            <a:path>
              <a:moveTo>
                <a:pt x="0" y="518668"/>
              </a:moveTo>
              <a:lnTo>
                <a:pt x="120620" y="518668"/>
              </a:lnTo>
              <a:lnTo>
                <a:pt x="120620" y="0"/>
              </a:lnTo>
              <a:lnTo>
                <a:pt x="24124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573411" y="519536"/>
          <a:ext cx="1206205" cy="367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企业管理概述</a:t>
          </a:r>
        </a:p>
      </dsp:txBody>
      <dsp:txXfrm>
        <a:off x="573411" y="519536"/>
        <a:ext cx="1206205" cy="367892"/>
      </dsp:txXfrm>
    </dsp:sp>
    <dsp:sp modelId="{22C8BBC7-02FA-4EF0-899A-834C1FEE39E3}">
      <dsp:nvSpPr>
        <dsp:cNvPr id="0" name=""/>
        <dsp:cNvSpPr/>
      </dsp:nvSpPr>
      <dsp:spPr>
        <a:xfrm>
          <a:off x="2020858" y="867"/>
          <a:ext cx="1206205" cy="367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管理的概念</a:t>
          </a:r>
        </a:p>
      </dsp:txBody>
      <dsp:txXfrm>
        <a:off x="2020858" y="867"/>
        <a:ext cx="1206205" cy="367892"/>
      </dsp:txXfrm>
    </dsp:sp>
    <dsp:sp modelId="{86A07B8D-FF15-4EFF-8681-05A46BF1E797}">
      <dsp:nvSpPr>
        <dsp:cNvPr id="0" name=""/>
        <dsp:cNvSpPr/>
      </dsp:nvSpPr>
      <dsp:spPr>
        <a:xfrm>
          <a:off x="2020858" y="519536"/>
          <a:ext cx="1206205" cy="367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2020858" y="519536"/>
        <a:ext cx="1206205" cy="367892"/>
      </dsp:txXfrm>
    </dsp:sp>
    <dsp:sp modelId="{A73C4A40-2D47-BF42-9EF8-B3BEE9451F45}">
      <dsp:nvSpPr>
        <dsp:cNvPr id="0" name=""/>
        <dsp:cNvSpPr/>
      </dsp:nvSpPr>
      <dsp:spPr>
        <a:xfrm>
          <a:off x="2020858" y="1038204"/>
          <a:ext cx="1206205" cy="36789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企业管理的概念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020858" y="1038204"/>
        <a:ext cx="1206205" cy="36789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F64B-9716-424E-A851-42E8E7B2B9A7}">
      <dsp:nvSpPr>
        <dsp:cNvPr id="0" name=""/>
        <dsp:cNvSpPr/>
      </dsp:nvSpPr>
      <dsp:spPr>
        <a:xfrm>
          <a:off x="1779616" y="703482"/>
          <a:ext cx="241241" cy="518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620" y="0"/>
              </a:lnTo>
              <a:lnTo>
                <a:pt x="120620" y="518668"/>
              </a:lnTo>
              <a:lnTo>
                <a:pt x="241241" y="51866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1779616" y="657762"/>
          <a:ext cx="2412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124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779616" y="184814"/>
          <a:ext cx="241241" cy="518668"/>
        </a:xfrm>
        <a:custGeom>
          <a:avLst/>
          <a:gdLst/>
          <a:ahLst/>
          <a:cxnLst/>
          <a:rect l="0" t="0" r="0" b="0"/>
          <a:pathLst>
            <a:path>
              <a:moveTo>
                <a:pt x="0" y="518668"/>
              </a:moveTo>
              <a:lnTo>
                <a:pt x="120620" y="518668"/>
              </a:lnTo>
              <a:lnTo>
                <a:pt x="120620" y="0"/>
              </a:lnTo>
              <a:lnTo>
                <a:pt x="24124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573411" y="519536"/>
          <a:ext cx="1206205" cy="367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企业管理概述</a:t>
          </a:r>
        </a:p>
      </dsp:txBody>
      <dsp:txXfrm>
        <a:off x="573411" y="519536"/>
        <a:ext cx="1206205" cy="367892"/>
      </dsp:txXfrm>
    </dsp:sp>
    <dsp:sp modelId="{22C8BBC7-02FA-4EF0-899A-834C1FEE39E3}">
      <dsp:nvSpPr>
        <dsp:cNvPr id="0" name=""/>
        <dsp:cNvSpPr/>
      </dsp:nvSpPr>
      <dsp:spPr>
        <a:xfrm>
          <a:off x="2020858" y="867"/>
          <a:ext cx="1206205" cy="367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管理的概念</a:t>
          </a:r>
        </a:p>
      </dsp:txBody>
      <dsp:txXfrm>
        <a:off x="2020858" y="867"/>
        <a:ext cx="1206205" cy="367892"/>
      </dsp:txXfrm>
    </dsp:sp>
    <dsp:sp modelId="{86A07B8D-FF15-4EFF-8681-05A46BF1E797}">
      <dsp:nvSpPr>
        <dsp:cNvPr id="0" name=""/>
        <dsp:cNvSpPr/>
      </dsp:nvSpPr>
      <dsp:spPr>
        <a:xfrm>
          <a:off x="2020858" y="519536"/>
          <a:ext cx="1206205" cy="367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2020858" y="519536"/>
        <a:ext cx="1206205" cy="367892"/>
      </dsp:txXfrm>
    </dsp:sp>
    <dsp:sp modelId="{A73C4A40-2D47-BF42-9EF8-B3BEE9451F45}">
      <dsp:nvSpPr>
        <dsp:cNvPr id="0" name=""/>
        <dsp:cNvSpPr/>
      </dsp:nvSpPr>
      <dsp:spPr>
        <a:xfrm>
          <a:off x="2020858" y="1038204"/>
          <a:ext cx="1206205" cy="36789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企业管理的概念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020858" y="1038204"/>
        <a:ext cx="1206205" cy="36789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D0303-C9BD-4BDD-A615-3BEDAC36E080}">
      <dsp:nvSpPr>
        <dsp:cNvPr id="0" name=""/>
        <dsp:cNvSpPr/>
      </dsp:nvSpPr>
      <dsp:spPr>
        <a:xfrm>
          <a:off x="2442875" y="1810544"/>
          <a:ext cx="1375668" cy="13756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利益</a:t>
          </a:r>
          <a:endParaRPr lang="en-US" altLang="zh-CN" sz="24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相关者</a:t>
          </a:r>
        </a:p>
      </dsp:txBody>
      <dsp:txXfrm>
        <a:off x="2644337" y="2012006"/>
        <a:ext cx="972744" cy="972744"/>
      </dsp:txXfrm>
    </dsp:sp>
    <dsp:sp modelId="{F29300BE-7EEB-4B3D-8C2C-EB263EC7FD00}">
      <dsp:nvSpPr>
        <dsp:cNvPr id="0" name=""/>
        <dsp:cNvSpPr/>
      </dsp:nvSpPr>
      <dsp:spPr>
        <a:xfrm rot="16200000">
          <a:off x="2922708" y="1582769"/>
          <a:ext cx="416002" cy="39547"/>
        </a:xfrm>
        <a:custGeom>
          <a:avLst/>
          <a:gdLst/>
          <a:ahLst/>
          <a:cxnLst/>
          <a:rect l="0" t="0" r="0" b="0"/>
          <a:pathLst>
            <a:path>
              <a:moveTo>
                <a:pt x="0" y="19773"/>
              </a:moveTo>
              <a:lnTo>
                <a:pt x="416002" y="1977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120309" y="1592143"/>
        <a:ext cx="20800" cy="20800"/>
      </dsp:txXfrm>
    </dsp:sp>
    <dsp:sp modelId="{2DC75736-9150-4E85-A6C2-7F5C97C3D3C6}">
      <dsp:nvSpPr>
        <dsp:cNvPr id="0" name=""/>
        <dsp:cNvSpPr/>
      </dsp:nvSpPr>
      <dsp:spPr>
        <a:xfrm>
          <a:off x="2442875" y="18873"/>
          <a:ext cx="1375668" cy="13756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资本所有者</a:t>
          </a:r>
        </a:p>
      </dsp:txBody>
      <dsp:txXfrm>
        <a:off x="2644337" y="220335"/>
        <a:ext cx="972744" cy="972744"/>
      </dsp:txXfrm>
    </dsp:sp>
    <dsp:sp modelId="{E42727EB-C27D-4395-A423-90715AC7EF9D}">
      <dsp:nvSpPr>
        <dsp:cNvPr id="0" name=""/>
        <dsp:cNvSpPr/>
      </dsp:nvSpPr>
      <dsp:spPr>
        <a:xfrm rot="20520000">
          <a:off x="3774698" y="2201776"/>
          <a:ext cx="416002" cy="39547"/>
        </a:xfrm>
        <a:custGeom>
          <a:avLst/>
          <a:gdLst/>
          <a:ahLst/>
          <a:cxnLst/>
          <a:rect l="0" t="0" r="0" b="0"/>
          <a:pathLst>
            <a:path>
              <a:moveTo>
                <a:pt x="0" y="19773"/>
              </a:moveTo>
              <a:lnTo>
                <a:pt x="416002" y="1977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972299" y="2211150"/>
        <a:ext cx="20800" cy="20800"/>
      </dsp:txXfrm>
    </dsp:sp>
    <dsp:sp modelId="{FC9BF618-314F-43B3-B31C-1584FC8534FA}">
      <dsp:nvSpPr>
        <dsp:cNvPr id="0" name=""/>
        <dsp:cNvSpPr/>
      </dsp:nvSpPr>
      <dsp:spPr>
        <a:xfrm>
          <a:off x="4146855" y="1256887"/>
          <a:ext cx="1375668" cy="13756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债权人</a:t>
          </a:r>
        </a:p>
      </dsp:txBody>
      <dsp:txXfrm>
        <a:off x="4348317" y="1458349"/>
        <a:ext cx="972744" cy="972744"/>
      </dsp:txXfrm>
    </dsp:sp>
    <dsp:sp modelId="{4AE3D43B-352C-407A-86AD-5A57FA21EB7E}">
      <dsp:nvSpPr>
        <dsp:cNvPr id="0" name=""/>
        <dsp:cNvSpPr/>
      </dsp:nvSpPr>
      <dsp:spPr>
        <a:xfrm rot="3240000">
          <a:off x="3449267" y="3203351"/>
          <a:ext cx="416002" cy="39547"/>
        </a:xfrm>
        <a:custGeom>
          <a:avLst/>
          <a:gdLst/>
          <a:ahLst/>
          <a:cxnLst/>
          <a:rect l="0" t="0" r="0" b="0"/>
          <a:pathLst>
            <a:path>
              <a:moveTo>
                <a:pt x="0" y="19773"/>
              </a:moveTo>
              <a:lnTo>
                <a:pt x="416002" y="1977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646868" y="3212724"/>
        <a:ext cx="20800" cy="20800"/>
      </dsp:txXfrm>
    </dsp:sp>
    <dsp:sp modelId="{56FF85D9-0F63-4067-B7C7-D18CFA5C56B2}">
      <dsp:nvSpPr>
        <dsp:cNvPr id="0" name=""/>
        <dsp:cNvSpPr/>
      </dsp:nvSpPr>
      <dsp:spPr>
        <a:xfrm>
          <a:off x="3495992" y="3260036"/>
          <a:ext cx="1375668" cy="13756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客户</a:t>
          </a:r>
        </a:p>
      </dsp:txBody>
      <dsp:txXfrm>
        <a:off x="3697454" y="3461498"/>
        <a:ext cx="972744" cy="972744"/>
      </dsp:txXfrm>
    </dsp:sp>
    <dsp:sp modelId="{AF2E02DD-FFED-4F22-9E6E-F8080B921355}">
      <dsp:nvSpPr>
        <dsp:cNvPr id="0" name=""/>
        <dsp:cNvSpPr/>
      </dsp:nvSpPr>
      <dsp:spPr>
        <a:xfrm rot="7560000">
          <a:off x="2396149" y="3203351"/>
          <a:ext cx="416002" cy="39547"/>
        </a:xfrm>
        <a:custGeom>
          <a:avLst/>
          <a:gdLst/>
          <a:ahLst/>
          <a:cxnLst/>
          <a:rect l="0" t="0" r="0" b="0"/>
          <a:pathLst>
            <a:path>
              <a:moveTo>
                <a:pt x="0" y="19773"/>
              </a:moveTo>
              <a:lnTo>
                <a:pt x="416002" y="1977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 rot="10800000">
        <a:off x="2593750" y="3212724"/>
        <a:ext cx="20800" cy="20800"/>
      </dsp:txXfrm>
    </dsp:sp>
    <dsp:sp modelId="{88421B35-8456-4FFC-B3FA-1236AE504A03}">
      <dsp:nvSpPr>
        <dsp:cNvPr id="0" name=""/>
        <dsp:cNvSpPr/>
      </dsp:nvSpPr>
      <dsp:spPr>
        <a:xfrm>
          <a:off x="1389757" y="3260036"/>
          <a:ext cx="1375668" cy="13756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供应商</a:t>
          </a:r>
        </a:p>
      </dsp:txBody>
      <dsp:txXfrm>
        <a:off x="1591219" y="3461498"/>
        <a:ext cx="972744" cy="972744"/>
      </dsp:txXfrm>
    </dsp:sp>
    <dsp:sp modelId="{5B7B56AD-E95A-4CBA-B9E6-8434BE74DCF8}">
      <dsp:nvSpPr>
        <dsp:cNvPr id="0" name=""/>
        <dsp:cNvSpPr/>
      </dsp:nvSpPr>
      <dsp:spPr>
        <a:xfrm rot="11880000">
          <a:off x="2070718" y="2201776"/>
          <a:ext cx="416002" cy="39547"/>
        </a:xfrm>
        <a:custGeom>
          <a:avLst/>
          <a:gdLst/>
          <a:ahLst/>
          <a:cxnLst/>
          <a:rect l="0" t="0" r="0" b="0"/>
          <a:pathLst>
            <a:path>
              <a:moveTo>
                <a:pt x="0" y="19773"/>
              </a:moveTo>
              <a:lnTo>
                <a:pt x="416002" y="1977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 rot="10800000">
        <a:off x="2268319" y="2211150"/>
        <a:ext cx="20800" cy="20800"/>
      </dsp:txXfrm>
    </dsp:sp>
    <dsp:sp modelId="{BD98FC93-6CC5-42B6-877D-A019FDAF87A6}">
      <dsp:nvSpPr>
        <dsp:cNvPr id="0" name=""/>
        <dsp:cNvSpPr/>
      </dsp:nvSpPr>
      <dsp:spPr>
        <a:xfrm>
          <a:off x="738894" y="1256887"/>
          <a:ext cx="1375668" cy="13756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政府和社会</a:t>
          </a:r>
        </a:p>
      </dsp:txBody>
      <dsp:txXfrm>
        <a:off x="940356" y="1458349"/>
        <a:ext cx="972744" cy="97274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F64B-9716-424E-A851-42E8E7B2B9A7}">
      <dsp:nvSpPr>
        <dsp:cNvPr id="0" name=""/>
        <dsp:cNvSpPr/>
      </dsp:nvSpPr>
      <dsp:spPr>
        <a:xfrm>
          <a:off x="1779616" y="703482"/>
          <a:ext cx="241241" cy="518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620" y="0"/>
              </a:lnTo>
              <a:lnTo>
                <a:pt x="120620" y="518668"/>
              </a:lnTo>
              <a:lnTo>
                <a:pt x="241241" y="51866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1779616" y="657762"/>
          <a:ext cx="2412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124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779616" y="184814"/>
          <a:ext cx="241241" cy="518668"/>
        </a:xfrm>
        <a:custGeom>
          <a:avLst/>
          <a:gdLst/>
          <a:ahLst/>
          <a:cxnLst/>
          <a:rect l="0" t="0" r="0" b="0"/>
          <a:pathLst>
            <a:path>
              <a:moveTo>
                <a:pt x="0" y="518668"/>
              </a:moveTo>
              <a:lnTo>
                <a:pt x="120620" y="518668"/>
              </a:lnTo>
              <a:lnTo>
                <a:pt x="120620" y="0"/>
              </a:lnTo>
              <a:lnTo>
                <a:pt x="24124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573411" y="519536"/>
          <a:ext cx="1206205" cy="367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企业管理概述</a:t>
          </a:r>
        </a:p>
      </dsp:txBody>
      <dsp:txXfrm>
        <a:off x="573411" y="519536"/>
        <a:ext cx="1206205" cy="367892"/>
      </dsp:txXfrm>
    </dsp:sp>
    <dsp:sp modelId="{22C8BBC7-02FA-4EF0-899A-834C1FEE39E3}">
      <dsp:nvSpPr>
        <dsp:cNvPr id="0" name=""/>
        <dsp:cNvSpPr/>
      </dsp:nvSpPr>
      <dsp:spPr>
        <a:xfrm>
          <a:off x="2020858" y="867"/>
          <a:ext cx="1206205" cy="367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管理的概念</a:t>
          </a:r>
        </a:p>
      </dsp:txBody>
      <dsp:txXfrm>
        <a:off x="2020858" y="867"/>
        <a:ext cx="1206205" cy="367892"/>
      </dsp:txXfrm>
    </dsp:sp>
    <dsp:sp modelId="{86A07B8D-FF15-4EFF-8681-05A46BF1E797}">
      <dsp:nvSpPr>
        <dsp:cNvPr id="0" name=""/>
        <dsp:cNvSpPr/>
      </dsp:nvSpPr>
      <dsp:spPr>
        <a:xfrm>
          <a:off x="2020858" y="519536"/>
          <a:ext cx="1206205" cy="367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2020858" y="519536"/>
        <a:ext cx="1206205" cy="367892"/>
      </dsp:txXfrm>
    </dsp:sp>
    <dsp:sp modelId="{A73C4A40-2D47-BF42-9EF8-B3BEE9451F45}">
      <dsp:nvSpPr>
        <dsp:cNvPr id="0" name=""/>
        <dsp:cNvSpPr/>
      </dsp:nvSpPr>
      <dsp:spPr>
        <a:xfrm>
          <a:off x="2020858" y="1038204"/>
          <a:ext cx="1206205" cy="36789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企业管理的概念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020858" y="1038204"/>
        <a:ext cx="1206205" cy="36789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D0303-C9BD-4BDD-A615-3BEDAC36E080}">
      <dsp:nvSpPr>
        <dsp:cNvPr id="0" name=""/>
        <dsp:cNvSpPr/>
      </dsp:nvSpPr>
      <dsp:spPr>
        <a:xfrm>
          <a:off x="2442875" y="1810544"/>
          <a:ext cx="1375668" cy="13756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利益</a:t>
          </a:r>
          <a:endParaRPr lang="en-US" altLang="zh-CN" sz="24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相关者</a:t>
          </a:r>
        </a:p>
      </dsp:txBody>
      <dsp:txXfrm>
        <a:off x="2644337" y="2012006"/>
        <a:ext cx="972744" cy="972744"/>
      </dsp:txXfrm>
    </dsp:sp>
    <dsp:sp modelId="{F29300BE-7EEB-4B3D-8C2C-EB263EC7FD00}">
      <dsp:nvSpPr>
        <dsp:cNvPr id="0" name=""/>
        <dsp:cNvSpPr/>
      </dsp:nvSpPr>
      <dsp:spPr>
        <a:xfrm rot="16200000">
          <a:off x="2922708" y="1582769"/>
          <a:ext cx="416002" cy="39547"/>
        </a:xfrm>
        <a:custGeom>
          <a:avLst/>
          <a:gdLst/>
          <a:ahLst/>
          <a:cxnLst/>
          <a:rect l="0" t="0" r="0" b="0"/>
          <a:pathLst>
            <a:path>
              <a:moveTo>
                <a:pt x="0" y="19773"/>
              </a:moveTo>
              <a:lnTo>
                <a:pt x="416002" y="1977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120309" y="1592143"/>
        <a:ext cx="20800" cy="20800"/>
      </dsp:txXfrm>
    </dsp:sp>
    <dsp:sp modelId="{2DC75736-9150-4E85-A6C2-7F5C97C3D3C6}">
      <dsp:nvSpPr>
        <dsp:cNvPr id="0" name=""/>
        <dsp:cNvSpPr/>
      </dsp:nvSpPr>
      <dsp:spPr>
        <a:xfrm>
          <a:off x="2442875" y="18873"/>
          <a:ext cx="1375668" cy="13756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资本所有者</a:t>
          </a:r>
        </a:p>
      </dsp:txBody>
      <dsp:txXfrm>
        <a:off x="2644337" y="220335"/>
        <a:ext cx="972744" cy="972744"/>
      </dsp:txXfrm>
    </dsp:sp>
    <dsp:sp modelId="{E42727EB-C27D-4395-A423-90715AC7EF9D}">
      <dsp:nvSpPr>
        <dsp:cNvPr id="0" name=""/>
        <dsp:cNvSpPr/>
      </dsp:nvSpPr>
      <dsp:spPr>
        <a:xfrm rot="20520000">
          <a:off x="3774698" y="2201776"/>
          <a:ext cx="416002" cy="39547"/>
        </a:xfrm>
        <a:custGeom>
          <a:avLst/>
          <a:gdLst/>
          <a:ahLst/>
          <a:cxnLst/>
          <a:rect l="0" t="0" r="0" b="0"/>
          <a:pathLst>
            <a:path>
              <a:moveTo>
                <a:pt x="0" y="19773"/>
              </a:moveTo>
              <a:lnTo>
                <a:pt x="416002" y="1977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972299" y="2211150"/>
        <a:ext cx="20800" cy="20800"/>
      </dsp:txXfrm>
    </dsp:sp>
    <dsp:sp modelId="{FC9BF618-314F-43B3-B31C-1584FC8534FA}">
      <dsp:nvSpPr>
        <dsp:cNvPr id="0" name=""/>
        <dsp:cNvSpPr/>
      </dsp:nvSpPr>
      <dsp:spPr>
        <a:xfrm>
          <a:off x="4146855" y="1256887"/>
          <a:ext cx="1375668" cy="13756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债权人</a:t>
          </a:r>
        </a:p>
      </dsp:txBody>
      <dsp:txXfrm>
        <a:off x="4348317" y="1458349"/>
        <a:ext cx="972744" cy="972744"/>
      </dsp:txXfrm>
    </dsp:sp>
    <dsp:sp modelId="{4AE3D43B-352C-407A-86AD-5A57FA21EB7E}">
      <dsp:nvSpPr>
        <dsp:cNvPr id="0" name=""/>
        <dsp:cNvSpPr/>
      </dsp:nvSpPr>
      <dsp:spPr>
        <a:xfrm rot="3240000">
          <a:off x="3449267" y="3203351"/>
          <a:ext cx="416002" cy="39547"/>
        </a:xfrm>
        <a:custGeom>
          <a:avLst/>
          <a:gdLst/>
          <a:ahLst/>
          <a:cxnLst/>
          <a:rect l="0" t="0" r="0" b="0"/>
          <a:pathLst>
            <a:path>
              <a:moveTo>
                <a:pt x="0" y="19773"/>
              </a:moveTo>
              <a:lnTo>
                <a:pt x="416002" y="1977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646868" y="3212724"/>
        <a:ext cx="20800" cy="20800"/>
      </dsp:txXfrm>
    </dsp:sp>
    <dsp:sp modelId="{56FF85D9-0F63-4067-B7C7-D18CFA5C56B2}">
      <dsp:nvSpPr>
        <dsp:cNvPr id="0" name=""/>
        <dsp:cNvSpPr/>
      </dsp:nvSpPr>
      <dsp:spPr>
        <a:xfrm>
          <a:off x="3495992" y="3260036"/>
          <a:ext cx="1375668" cy="13756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客户</a:t>
          </a:r>
        </a:p>
      </dsp:txBody>
      <dsp:txXfrm>
        <a:off x="3697454" y="3461498"/>
        <a:ext cx="972744" cy="972744"/>
      </dsp:txXfrm>
    </dsp:sp>
    <dsp:sp modelId="{AF2E02DD-FFED-4F22-9E6E-F8080B921355}">
      <dsp:nvSpPr>
        <dsp:cNvPr id="0" name=""/>
        <dsp:cNvSpPr/>
      </dsp:nvSpPr>
      <dsp:spPr>
        <a:xfrm rot="7560000">
          <a:off x="2396149" y="3203351"/>
          <a:ext cx="416002" cy="39547"/>
        </a:xfrm>
        <a:custGeom>
          <a:avLst/>
          <a:gdLst/>
          <a:ahLst/>
          <a:cxnLst/>
          <a:rect l="0" t="0" r="0" b="0"/>
          <a:pathLst>
            <a:path>
              <a:moveTo>
                <a:pt x="0" y="19773"/>
              </a:moveTo>
              <a:lnTo>
                <a:pt x="416002" y="1977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 rot="10800000">
        <a:off x="2593750" y="3212724"/>
        <a:ext cx="20800" cy="20800"/>
      </dsp:txXfrm>
    </dsp:sp>
    <dsp:sp modelId="{88421B35-8456-4FFC-B3FA-1236AE504A03}">
      <dsp:nvSpPr>
        <dsp:cNvPr id="0" name=""/>
        <dsp:cNvSpPr/>
      </dsp:nvSpPr>
      <dsp:spPr>
        <a:xfrm>
          <a:off x="1389757" y="3260036"/>
          <a:ext cx="1375668" cy="13756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供应商</a:t>
          </a:r>
        </a:p>
      </dsp:txBody>
      <dsp:txXfrm>
        <a:off x="1591219" y="3461498"/>
        <a:ext cx="972744" cy="972744"/>
      </dsp:txXfrm>
    </dsp:sp>
    <dsp:sp modelId="{5B7B56AD-E95A-4CBA-B9E6-8434BE74DCF8}">
      <dsp:nvSpPr>
        <dsp:cNvPr id="0" name=""/>
        <dsp:cNvSpPr/>
      </dsp:nvSpPr>
      <dsp:spPr>
        <a:xfrm rot="11880000">
          <a:off x="2070718" y="2201776"/>
          <a:ext cx="416002" cy="39547"/>
        </a:xfrm>
        <a:custGeom>
          <a:avLst/>
          <a:gdLst/>
          <a:ahLst/>
          <a:cxnLst/>
          <a:rect l="0" t="0" r="0" b="0"/>
          <a:pathLst>
            <a:path>
              <a:moveTo>
                <a:pt x="0" y="19773"/>
              </a:moveTo>
              <a:lnTo>
                <a:pt x="416002" y="1977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 rot="10800000">
        <a:off x="2268319" y="2211150"/>
        <a:ext cx="20800" cy="20800"/>
      </dsp:txXfrm>
    </dsp:sp>
    <dsp:sp modelId="{BD98FC93-6CC5-42B6-877D-A019FDAF87A6}">
      <dsp:nvSpPr>
        <dsp:cNvPr id="0" name=""/>
        <dsp:cNvSpPr/>
      </dsp:nvSpPr>
      <dsp:spPr>
        <a:xfrm>
          <a:off x="738894" y="1256887"/>
          <a:ext cx="1375668" cy="13756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政府和社会</a:t>
          </a:r>
        </a:p>
      </dsp:txBody>
      <dsp:txXfrm>
        <a:off x="940356" y="1458349"/>
        <a:ext cx="972744" cy="97274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F64B-9716-424E-A851-42E8E7B2B9A7}">
      <dsp:nvSpPr>
        <dsp:cNvPr id="0" name=""/>
        <dsp:cNvSpPr/>
      </dsp:nvSpPr>
      <dsp:spPr>
        <a:xfrm>
          <a:off x="1779616" y="703482"/>
          <a:ext cx="241241" cy="518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620" y="0"/>
              </a:lnTo>
              <a:lnTo>
                <a:pt x="120620" y="518668"/>
              </a:lnTo>
              <a:lnTo>
                <a:pt x="241241" y="51866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1779616" y="657762"/>
          <a:ext cx="2412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124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779616" y="184814"/>
          <a:ext cx="241241" cy="518668"/>
        </a:xfrm>
        <a:custGeom>
          <a:avLst/>
          <a:gdLst/>
          <a:ahLst/>
          <a:cxnLst/>
          <a:rect l="0" t="0" r="0" b="0"/>
          <a:pathLst>
            <a:path>
              <a:moveTo>
                <a:pt x="0" y="518668"/>
              </a:moveTo>
              <a:lnTo>
                <a:pt x="120620" y="518668"/>
              </a:lnTo>
              <a:lnTo>
                <a:pt x="120620" y="0"/>
              </a:lnTo>
              <a:lnTo>
                <a:pt x="24124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573411" y="519536"/>
          <a:ext cx="1206205" cy="367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企业管理概述</a:t>
          </a:r>
        </a:p>
      </dsp:txBody>
      <dsp:txXfrm>
        <a:off x="573411" y="519536"/>
        <a:ext cx="1206205" cy="367892"/>
      </dsp:txXfrm>
    </dsp:sp>
    <dsp:sp modelId="{22C8BBC7-02FA-4EF0-899A-834C1FEE39E3}">
      <dsp:nvSpPr>
        <dsp:cNvPr id="0" name=""/>
        <dsp:cNvSpPr/>
      </dsp:nvSpPr>
      <dsp:spPr>
        <a:xfrm>
          <a:off x="2020858" y="867"/>
          <a:ext cx="1206205" cy="367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管理的概念</a:t>
          </a:r>
        </a:p>
      </dsp:txBody>
      <dsp:txXfrm>
        <a:off x="2020858" y="867"/>
        <a:ext cx="1206205" cy="367892"/>
      </dsp:txXfrm>
    </dsp:sp>
    <dsp:sp modelId="{86A07B8D-FF15-4EFF-8681-05A46BF1E797}">
      <dsp:nvSpPr>
        <dsp:cNvPr id="0" name=""/>
        <dsp:cNvSpPr/>
      </dsp:nvSpPr>
      <dsp:spPr>
        <a:xfrm>
          <a:off x="2020858" y="519536"/>
          <a:ext cx="1206205" cy="367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2020858" y="519536"/>
        <a:ext cx="1206205" cy="367892"/>
      </dsp:txXfrm>
    </dsp:sp>
    <dsp:sp modelId="{A73C4A40-2D47-BF42-9EF8-B3BEE9451F45}">
      <dsp:nvSpPr>
        <dsp:cNvPr id="0" name=""/>
        <dsp:cNvSpPr/>
      </dsp:nvSpPr>
      <dsp:spPr>
        <a:xfrm>
          <a:off x="2020858" y="1038204"/>
          <a:ext cx="1206205" cy="36789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企业管理的概念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020858" y="1038204"/>
        <a:ext cx="1206205" cy="36789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4F6B7-48F3-A347-9D02-3848B3882D19}">
      <dsp:nvSpPr>
        <dsp:cNvPr id="0" name=""/>
        <dsp:cNvSpPr/>
      </dsp:nvSpPr>
      <dsp:spPr>
        <a:xfrm>
          <a:off x="6841431" y="3155500"/>
          <a:ext cx="622543" cy="2676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1271" y="0"/>
              </a:lnTo>
              <a:lnTo>
                <a:pt x="311271" y="2676937"/>
              </a:lnTo>
              <a:lnTo>
                <a:pt x="622543" y="267693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BD78E0-6CC9-224B-9FDD-F11EE9BF8DF0}">
      <dsp:nvSpPr>
        <dsp:cNvPr id="0" name=""/>
        <dsp:cNvSpPr/>
      </dsp:nvSpPr>
      <dsp:spPr>
        <a:xfrm>
          <a:off x="6841431" y="3155500"/>
          <a:ext cx="622543" cy="1338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1271" y="0"/>
              </a:lnTo>
              <a:lnTo>
                <a:pt x="311271" y="1338468"/>
              </a:lnTo>
              <a:lnTo>
                <a:pt x="622543" y="133846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6841431" y="3109780"/>
          <a:ext cx="6225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25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6841431" y="1817031"/>
          <a:ext cx="622543" cy="1338468"/>
        </a:xfrm>
        <a:custGeom>
          <a:avLst/>
          <a:gdLst/>
          <a:ahLst/>
          <a:cxnLst/>
          <a:rect l="0" t="0" r="0" b="0"/>
          <a:pathLst>
            <a:path>
              <a:moveTo>
                <a:pt x="0" y="1338468"/>
              </a:moveTo>
              <a:lnTo>
                <a:pt x="311271" y="1338468"/>
              </a:lnTo>
              <a:lnTo>
                <a:pt x="311271" y="0"/>
              </a:lnTo>
              <a:lnTo>
                <a:pt x="6225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6841431" y="478562"/>
          <a:ext cx="622543" cy="2676937"/>
        </a:xfrm>
        <a:custGeom>
          <a:avLst/>
          <a:gdLst/>
          <a:ahLst/>
          <a:cxnLst/>
          <a:rect l="0" t="0" r="0" b="0"/>
          <a:pathLst>
            <a:path>
              <a:moveTo>
                <a:pt x="0" y="2676937"/>
              </a:moveTo>
              <a:lnTo>
                <a:pt x="311271" y="2676937"/>
              </a:lnTo>
              <a:lnTo>
                <a:pt x="311271" y="0"/>
              </a:lnTo>
              <a:lnTo>
                <a:pt x="6225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3728713" y="2680810"/>
          <a:ext cx="3112718" cy="949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SimHei" charset="-122"/>
              <a:ea typeface="SimHei" charset="-122"/>
              <a:cs typeface="SimHei" charset="-122"/>
            </a:rPr>
            <a:t>企业管理概论</a:t>
          </a:r>
        </a:p>
      </dsp:txBody>
      <dsp:txXfrm>
        <a:off x="3728713" y="2680810"/>
        <a:ext cx="3112718" cy="949379"/>
      </dsp:txXfrm>
    </dsp:sp>
    <dsp:sp modelId="{22C8BBC7-02FA-4EF0-899A-834C1FEE39E3}">
      <dsp:nvSpPr>
        <dsp:cNvPr id="0" name=""/>
        <dsp:cNvSpPr/>
      </dsp:nvSpPr>
      <dsp:spPr>
        <a:xfrm>
          <a:off x="7463974" y="3873"/>
          <a:ext cx="3112718" cy="949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SimHei" charset="-122"/>
              <a:ea typeface="SimHei" charset="-122"/>
              <a:cs typeface="SimHei" charset="-122"/>
            </a:rPr>
            <a:t>企业及其形式</a:t>
          </a:r>
        </a:p>
      </dsp:txBody>
      <dsp:txXfrm>
        <a:off x="7463974" y="3873"/>
        <a:ext cx="3112718" cy="949379"/>
      </dsp:txXfrm>
    </dsp:sp>
    <dsp:sp modelId="{86A07B8D-FF15-4EFF-8681-05A46BF1E797}">
      <dsp:nvSpPr>
        <dsp:cNvPr id="0" name=""/>
        <dsp:cNvSpPr/>
      </dsp:nvSpPr>
      <dsp:spPr>
        <a:xfrm>
          <a:off x="7463974" y="1342342"/>
          <a:ext cx="3112718" cy="94937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SimHei" charset="-122"/>
              <a:ea typeface="SimHei" charset="-122"/>
              <a:cs typeface="SimHei" charset="-122"/>
            </a:rPr>
            <a:t>企业管理概述</a:t>
          </a:r>
        </a:p>
      </dsp:txBody>
      <dsp:txXfrm>
        <a:off x="7463974" y="1342342"/>
        <a:ext cx="3112718" cy="949379"/>
      </dsp:txXfrm>
    </dsp:sp>
    <dsp:sp modelId="{A73C4A40-2D47-BF42-9EF8-B3BEE9451F45}">
      <dsp:nvSpPr>
        <dsp:cNvPr id="0" name=""/>
        <dsp:cNvSpPr/>
      </dsp:nvSpPr>
      <dsp:spPr>
        <a:xfrm>
          <a:off x="7463974" y="2680810"/>
          <a:ext cx="3112718" cy="949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SimHei" charset="-122"/>
              <a:ea typeface="SimHei" charset="-122"/>
              <a:cs typeface="SimHei" charset="-122"/>
            </a:rPr>
            <a:t>企业管理理论与实践的产生和发展</a:t>
          </a:r>
        </a:p>
      </dsp:txBody>
      <dsp:txXfrm>
        <a:off x="7463974" y="2680810"/>
        <a:ext cx="3112718" cy="949379"/>
      </dsp:txXfrm>
    </dsp:sp>
    <dsp:sp modelId="{19BA56B5-C34A-B64D-A239-C962FAC6DE3A}">
      <dsp:nvSpPr>
        <dsp:cNvPr id="0" name=""/>
        <dsp:cNvSpPr/>
      </dsp:nvSpPr>
      <dsp:spPr>
        <a:xfrm>
          <a:off x="7463974" y="4019279"/>
          <a:ext cx="3112718" cy="949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SimHei" charset="-122"/>
              <a:ea typeface="SimHei" charset="-122"/>
              <a:cs typeface="SimHei" charset="-122"/>
            </a:rPr>
            <a:t>网络时代的企业环境</a:t>
          </a:r>
        </a:p>
      </dsp:txBody>
      <dsp:txXfrm>
        <a:off x="7463974" y="4019279"/>
        <a:ext cx="3112718" cy="949379"/>
      </dsp:txXfrm>
    </dsp:sp>
    <dsp:sp modelId="{4E99FFF1-F2C8-4947-9B7B-F4C0FDBD7B17}">
      <dsp:nvSpPr>
        <dsp:cNvPr id="0" name=""/>
        <dsp:cNvSpPr/>
      </dsp:nvSpPr>
      <dsp:spPr>
        <a:xfrm>
          <a:off x="7463974" y="5357748"/>
          <a:ext cx="3112718" cy="949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SimHei" charset="-122"/>
              <a:ea typeface="SimHei" charset="-122"/>
              <a:cs typeface="SimHei" charset="-122"/>
            </a:rPr>
            <a:t>网络时代企业管理的变革</a:t>
          </a:r>
        </a:p>
      </dsp:txBody>
      <dsp:txXfrm>
        <a:off x="7463974" y="5357748"/>
        <a:ext cx="3112718" cy="949379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AC3CFE-B383-0E4B-A76D-35EF8CD55DE9}">
      <dsp:nvSpPr>
        <dsp:cNvPr id="0" name=""/>
        <dsp:cNvSpPr/>
      </dsp:nvSpPr>
      <dsp:spPr>
        <a:xfrm>
          <a:off x="5567112" y="2390493"/>
          <a:ext cx="599430" cy="1933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9715" y="0"/>
              </a:lnTo>
              <a:lnTo>
                <a:pt x="299715" y="1933163"/>
              </a:lnTo>
              <a:lnTo>
                <a:pt x="599430" y="193316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5567112" y="2390493"/>
          <a:ext cx="599430" cy="6443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9715" y="0"/>
              </a:lnTo>
              <a:lnTo>
                <a:pt x="299715" y="644387"/>
              </a:lnTo>
              <a:lnTo>
                <a:pt x="599430" y="64438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5567112" y="1746105"/>
          <a:ext cx="599430" cy="644387"/>
        </a:xfrm>
        <a:custGeom>
          <a:avLst/>
          <a:gdLst/>
          <a:ahLst/>
          <a:cxnLst/>
          <a:rect l="0" t="0" r="0" b="0"/>
          <a:pathLst>
            <a:path>
              <a:moveTo>
                <a:pt x="0" y="644387"/>
              </a:moveTo>
              <a:lnTo>
                <a:pt x="299715" y="644387"/>
              </a:lnTo>
              <a:lnTo>
                <a:pt x="299715" y="0"/>
              </a:lnTo>
              <a:lnTo>
                <a:pt x="599430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5567112" y="457330"/>
          <a:ext cx="599430" cy="1933163"/>
        </a:xfrm>
        <a:custGeom>
          <a:avLst/>
          <a:gdLst/>
          <a:ahLst/>
          <a:cxnLst/>
          <a:rect l="0" t="0" r="0" b="0"/>
          <a:pathLst>
            <a:path>
              <a:moveTo>
                <a:pt x="0" y="1933163"/>
              </a:moveTo>
              <a:lnTo>
                <a:pt x="299715" y="1933163"/>
              </a:lnTo>
              <a:lnTo>
                <a:pt x="299715" y="0"/>
              </a:lnTo>
              <a:lnTo>
                <a:pt x="599430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2569959" y="1933427"/>
          <a:ext cx="2997152" cy="9141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20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569959" y="1933427"/>
        <a:ext cx="2997152" cy="914131"/>
      </dsp:txXfrm>
    </dsp:sp>
    <dsp:sp modelId="{22C8BBC7-02FA-4EF0-899A-834C1FEE39E3}">
      <dsp:nvSpPr>
        <dsp:cNvPr id="0" name=""/>
        <dsp:cNvSpPr/>
      </dsp:nvSpPr>
      <dsp:spPr>
        <a:xfrm>
          <a:off x="6166542" y="264"/>
          <a:ext cx="2997152" cy="9141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sp:txBody>
      <dsp:txXfrm>
        <a:off x="6166542" y="264"/>
        <a:ext cx="2997152" cy="914131"/>
      </dsp:txXfrm>
    </dsp:sp>
    <dsp:sp modelId="{86A07B8D-FF15-4EFF-8681-05A46BF1E797}">
      <dsp:nvSpPr>
        <dsp:cNvPr id="0" name=""/>
        <dsp:cNvSpPr/>
      </dsp:nvSpPr>
      <dsp:spPr>
        <a:xfrm>
          <a:off x="6166542" y="1289039"/>
          <a:ext cx="2997152" cy="9141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sp:txBody>
      <dsp:txXfrm>
        <a:off x="6166542" y="1289039"/>
        <a:ext cx="2997152" cy="914131"/>
      </dsp:txXfrm>
    </dsp:sp>
    <dsp:sp modelId="{A73C4A40-2D47-BF42-9EF8-B3BEE9451F45}">
      <dsp:nvSpPr>
        <dsp:cNvPr id="0" name=""/>
        <dsp:cNvSpPr/>
      </dsp:nvSpPr>
      <dsp:spPr>
        <a:xfrm>
          <a:off x="6166542" y="2577815"/>
          <a:ext cx="2997152" cy="9141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20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6166542" y="2577815"/>
        <a:ext cx="2997152" cy="914131"/>
      </dsp:txXfrm>
    </dsp:sp>
    <dsp:sp modelId="{DD60ECC6-673B-0F44-9AC0-9F29A5FA4466}">
      <dsp:nvSpPr>
        <dsp:cNvPr id="0" name=""/>
        <dsp:cNvSpPr/>
      </dsp:nvSpPr>
      <dsp:spPr>
        <a:xfrm>
          <a:off x="6166542" y="3866591"/>
          <a:ext cx="2997152" cy="9141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SimHei" charset="-122"/>
              <a:ea typeface="SimHei" charset="-122"/>
              <a:cs typeface="SimHei" charset="-122"/>
            </a:rPr>
            <a:t>其他理论</a:t>
          </a:r>
        </a:p>
      </dsp:txBody>
      <dsp:txXfrm>
        <a:off x="6166542" y="3866591"/>
        <a:ext cx="2997152" cy="9141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6835F-57E4-3A4C-AD27-D3DE559BB53C}">
      <dsp:nvSpPr>
        <dsp:cNvPr id="0" name=""/>
        <dsp:cNvSpPr/>
      </dsp:nvSpPr>
      <dsp:spPr>
        <a:xfrm>
          <a:off x="1426076" y="1057274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896444"/>
              </a:lnTo>
              <a:lnTo>
                <a:pt x="208475" y="896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8411B-B7F5-0747-9954-7C21CD306EF4}">
      <dsp:nvSpPr>
        <dsp:cNvPr id="0" name=""/>
        <dsp:cNvSpPr/>
      </dsp:nvSpPr>
      <dsp:spPr>
        <a:xfrm>
          <a:off x="1426076" y="1057274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448222"/>
              </a:lnTo>
              <a:lnTo>
                <a:pt x="208475" y="4482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1426076" y="1011554"/>
          <a:ext cx="2084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847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1426076" y="609052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448222"/>
              </a:moveTo>
              <a:lnTo>
                <a:pt x="104237" y="448222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426076" y="160830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896444"/>
              </a:moveTo>
              <a:lnTo>
                <a:pt x="104237" y="896444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383699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383699" y="898312"/>
        <a:ext cx="1042376" cy="317924"/>
      </dsp:txXfrm>
    </dsp:sp>
    <dsp:sp modelId="{22C8BBC7-02FA-4EF0-899A-834C1FEE39E3}">
      <dsp:nvSpPr>
        <dsp:cNvPr id="0" name=""/>
        <dsp:cNvSpPr/>
      </dsp:nvSpPr>
      <dsp:spPr>
        <a:xfrm>
          <a:off x="1634551" y="1867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1634551" y="1867"/>
        <a:ext cx="1042376" cy="317924"/>
      </dsp:txXfrm>
    </dsp:sp>
    <dsp:sp modelId="{86A07B8D-FF15-4EFF-8681-05A46BF1E797}">
      <dsp:nvSpPr>
        <dsp:cNvPr id="0" name=""/>
        <dsp:cNvSpPr/>
      </dsp:nvSpPr>
      <dsp:spPr>
        <a:xfrm>
          <a:off x="1634551" y="450089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计划职能</a:t>
          </a:r>
        </a:p>
      </dsp:txBody>
      <dsp:txXfrm>
        <a:off x="1634551" y="450089"/>
        <a:ext cx="1042376" cy="317924"/>
      </dsp:txXfrm>
    </dsp:sp>
    <dsp:sp modelId="{A73C4A40-2D47-BF42-9EF8-B3BEE9451F45}">
      <dsp:nvSpPr>
        <dsp:cNvPr id="0" name=""/>
        <dsp:cNvSpPr/>
      </dsp:nvSpPr>
      <dsp:spPr>
        <a:xfrm>
          <a:off x="1634551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898312"/>
        <a:ext cx="1042376" cy="317924"/>
      </dsp:txXfrm>
    </dsp:sp>
    <dsp:sp modelId="{7368840E-7568-AB46-86AB-5522C2E78B18}">
      <dsp:nvSpPr>
        <dsp:cNvPr id="0" name=""/>
        <dsp:cNvSpPr/>
      </dsp:nvSpPr>
      <dsp:spPr>
        <a:xfrm>
          <a:off x="1634551" y="1346534"/>
          <a:ext cx="1042376" cy="3179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346534"/>
        <a:ext cx="1042376" cy="317924"/>
      </dsp:txXfrm>
    </dsp:sp>
    <dsp:sp modelId="{8B9400FE-6F26-2A48-8ECB-33218128618A}">
      <dsp:nvSpPr>
        <dsp:cNvPr id="0" name=""/>
        <dsp:cNvSpPr/>
      </dsp:nvSpPr>
      <dsp:spPr>
        <a:xfrm>
          <a:off x="1634551" y="1794756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 kern="120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794756"/>
        <a:ext cx="1042376" cy="31792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AC3CFE-B383-0E4B-A76D-35EF8CD55DE9}">
      <dsp:nvSpPr>
        <dsp:cNvPr id="0" name=""/>
        <dsp:cNvSpPr/>
      </dsp:nvSpPr>
      <dsp:spPr>
        <a:xfrm>
          <a:off x="2156440" y="1065320"/>
          <a:ext cx="266951" cy="860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475" y="0"/>
              </a:lnTo>
              <a:lnTo>
                <a:pt x="133475" y="860919"/>
              </a:lnTo>
              <a:lnTo>
                <a:pt x="266951" y="86091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2156440" y="1065320"/>
          <a:ext cx="266951" cy="286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475" y="0"/>
              </a:lnTo>
              <a:lnTo>
                <a:pt x="133475" y="286973"/>
              </a:lnTo>
              <a:lnTo>
                <a:pt x="266951" y="28697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156440" y="778346"/>
          <a:ext cx="266951" cy="286973"/>
        </a:xfrm>
        <a:custGeom>
          <a:avLst/>
          <a:gdLst/>
          <a:ahLst/>
          <a:cxnLst/>
          <a:rect l="0" t="0" r="0" b="0"/>
          <a:pathLst>
            <a:path>
              <a:moveTo>
                <a:pt x="0" y="286973"/>
              </a:moveTo>
              <a:lnTo>
                <a:pt x="133475" y="286973"/>
              </a:lnTo>
              <a:lnTo>
                <a:pt x="133475" y="0"/>
              </a:lnTo>
              <a:lnTo>
                <a:pt x="26695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156440" y="204400"/>
          <a:ext cx="266951" cy="860919"/>
        </a:xfrm>
        <a:custGeom>
          <a:avLst/>
          <a:gdLst/>
          <a:ahLst/>
          <a:cxnLst/>
          <a:rect l="0" t="0" r="0" b="0"/>
          <a:pathLst>
            <a:path>
              <a:moveTo>
                <a:pt x="0" y="860919"/>
              </a:moveTo>
              <a:lnTo>
                <a:pt x="133475" y="860919"/>
              </a:lnTo>
              <a:lnTo>
                <a:pt x="133475" y="0"/>
              </a:lnTo>
              <a:lnTo>
                <a:pt x="26695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21680" y="861769"/>
          <a:ext cx="1334759" cy="4071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21680" y="861769"/>
        <a:ext cx="1334759" cy="407101"/>
      </dsp:txXfrm>
    </dsp:sp>
    <dsp:sp modelId="{22C8BBC7-02FA-4EF0-899A-834C1FEE39E3}">
      <dsp:nvSpPr>
        <dsp:cNvPr id="0" name=""/>
        <dsp:cNvSpPr/>
      </dsp:nvSpPr>
      <dsp:spPr>
        <a:xfrm>
          <a:off x="2423392" y="849"/>
          <a:ext cx="1334759" cy="4071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sp:txBody>
      <dsp:txXfrm>
        <a:off x="2423392" y="849"/>
        <a:ext cx="1334759" cy="407101"/>
      </dsp:txXfrm>
    </dsp:sp>
    <dsp:sp modelId="{86A07B8D-FF15-4EFF-8681-05A46BF1E797}">
      <dsp:nvSpPr>
        <dsp:cNvPr id="0" name=""/>
        <dsp:cNvSpPr/>
      </dsp:nvSpPr>
      <dsp:spPr>
        <a:xfrm>
          <a:off x="2423392" y="574795"/>
          <a:ext cx="1334759" cy="4071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sp:txBody>
      <dsp:txXfrm>
        <a:off x="2423392" y="574795"/>
        <a:ext cx="1334759" cy="407101"/>
      </dsp:txXfrm>
    </dsp:sp>
    <dsp:sp modelId="{A73C4A40-2D47-BF42-9EF8-B3BEE9451F45}">
      <dsp:nvSpPr>
        <dsp:cNvPr id="0" name=""/>
        <dsp:cNvSpPr/>
      </dsp:nvSpPr>
      <dsp:spPr>
        <a:xfrm>
          <a:off x="2423392" y="1148742"/>
          <a:ext cx="1334759" cy="4071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23392" y="1148742"/>
        <a:ext cx="1334759" cy="407101"/>
      </dsp:txXfrm>
    </dsp:sp>
    <dsp:sp modelId="{DD60ECC6-673B-0F44-9AC0-9F29A5FA4466}">
      <dsp:nvSpPr>
        <dsp:cNvPr id="0" name=""/>
        <dsp:cNvSpPr/>
      </dsp:nvSpPr>
      <dsp:spPr>
        <a:xfrm>
          <a:off x="2423392" y="1722689"/>
          <a:ext cx="1334759" cy="4071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其他理论</a:t>
          </a:r>
        </a:p>
      </dsp:txBody>
      <dsp:txXfrm>
        <a:off x="2423392" y="1722689"/>
        <a:ext cx="1334759" cy="40710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AC3CFE-B383-0E4B-A76D-35EF8CD55DE9}">
      <dsp:nvSpPr>
        <dsp:cNvPr id="0" name=""/>
        <dsp:cNvSpPr/>
      </dsp:nvSpPr>
      <dsp:spPr>
        <a:xfrm>
          <a:off x="2156440" y="1065320"/>
          <a:ext cx="266951" cy="860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475" y="0"/>
              </a:lnTo>
              <a:lnTo>
                <a:pt x="133475" y="860919"/>
              </a:lnTo>
              <a:lnTo>
                <a:pt x="266951" y="86091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2156440" y="1065320"/>
          <a:ext cx="266951" cy="286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475" y="0"/>
              </a:lnTo>
              <a:lnTo>
                <a:pt x="133475" y="286973"/>
              </a:lnTo>
              <a:lnTo>
                <a:pt x="266951" y="28697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156440" y="778346"/>
          <a:ext cx="266951" cy="286973"/>
        </a:xfrm>
        <a:custGeom>
          <a:avLst/>
          <a:gdLst/>
          <a:ahLst/>
          <a:cxnLst/>
          <a:rect l="0" t="0" r="0" b="0"/>
          <a:pathLst>
            <a:path>
              <a:moveTo>
                <a:pt x="0" y="286973"/>
              </a:moveTo>
              <a:lnTo>
                <a:pt x="133475" y="286973"/>
              </a:lnTo>
              <a:lnTo>
                <a:pt x="133475" y="0"/>
              </a:lnTo>
              <a:lnTo>
                <a:pt x="26695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156440" y="204400"/>
          <a:ext cx="266951" cy="860919"/>
        </a:xfrm>
        <a:custGeom>
          <a:avLst/>
          <a:gdLst/>
          <a:ahLst/>
          <a:cxnLst/>
          <a:rect l="0" t="0" r="0" b="0"/>
          <a:pathLst>
            <a:path>
              <a:moveTo>
                <a:pt x="0" y="860919"/>
              </a:moveTo>
              <a:lnTo>
                <a:pt x="133475" y="860919"/>
              </a:lnTo>
              <a:lnTo>
                <a:pt x="133475" y="0"/>
              </a:lnTo>
              <a:lnTo>
                <a:pt x="26695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21680" y="861769"/>
          <a:ext cx="1334759" cy="4071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21680" y="861769"/>
        <a:ext cx="1334759" cy="407101"/>
      </dsp:txXfrm>
    </dsp:sp>
    <dsp:sp modelId="{22C8BBC7-02FA-4EF0-899A-834C1FEE39E3}">
      <dsp:nvSpPr>
        <dsp:cNvPr id="0" name=""/>
        <dsp:cNvSpPr/>
      </dsp:nvSpPr>
      <dsp:spPr>
        <a:xfrm>
          <a:off x="2423392" y="849"/>
          <a:ext cx="1334759" cy="4071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sp:txBody>
      <dsp:txXfrm>
        <a:off x="2423392" y="849"/>
        <a:ext cx="1334759" cy="407101"/>
      </dsp:txXfrm>
    </dsp:sp>
    <dsp:sp modelId="{86A07B8D-FF15-4EFF-8681-05A46BF1E797}">
      <dsp:nvSpPr>
        <dsp:cNvPr id="0" name=""/>
        <dsp:cNvSpPr/>
      </dsp:nvSpPr>
      <dsp:spPr>
        <a:xfrm>
          <a:off x="2423392" y="574795"/>
          <a:ext cx="1334759" cy="4071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sp:txBody>
      <dsp:txXfrm>
        <a:off x="2423392" y="574795"/>
        <a:ext cx="1334759" cy="407101"/>
      </dsp:txXfrm>
    </dsp:sp>
    <dsp:sp modelId="{A73C4A40-2D47-BF42-9EF8-B3BEE9451F45}">
      <dsp:nvSpPr>
        <dsp:cNvPr id="0" name=""/>
        <dsp:cNvSpPr/>
      </dsp:nvSpPr>
      <dsp:spPr>
        <a:xfrm>
          <a:off x="2423392" y="1148742"/>
          <a:ext cx="1334759" cy="4071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23392" y="1148742"/>
        <a:ext cx="1334759" cy="407101"/>
      </dsp:txXfrm>
    </dsp:sp>
    <dsp:sp modelId="{DD60ECC6-673B-0F44-9AC0-9F29A5FA4466}">
      <dsp:nvSpPr>
        <dsp:cNvPr id="0" name=""/>
        <dsp:cNvSpPr/>
      </dsp:nvSpPr>
      <dsp:spPr>
        <a:xfrm>
          <a:off x="2423392" y="1722689"/>
          <a:ext cx="1334759" cy="4071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其他理论</a:t>
          </a:r>
        </a:p>
      </dsp:txBody>
      <dsp:txXfrm>
        <a:off x="2423392" y="1722689"/>
        <a:ext cx="1334759" cy="407101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AC3CFE-B383-0E4B-A76D-35EF8CD55DE9}">
      <dsp:nvSpPr>
        <dsp:cNvPr id="0" name=""/>
        <dsp:cNvSpPr/>
      </dsp:nvSpPr>
      <dsp:spPr>
        <a:xfrm>
          <a:off x="2156440" y="1065320"/>
          <a:ext cx="266951" cy="860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475" y="0"/>
              </a:lnTo>
              <a:lnTo>
                <a:pt x="133475" y="860919"/>
              </a:lnTo>
              <a:lnTo>
                <a:pt x="266951" y="86091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2156440" y="1065320"/>
          <a:ext cx="266951" cy="286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475" y="0"/>
              </a:lnTo>
              <a:lnTo>
                <a:pt x="133475" y="286973"/>
              </a:lnTo>
              <a:lnTo>
                <a:pt x="266951" y="28697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156440" y="778346"/>
          <a:ext cx="266951" cy="286973"/>
        </a:xfrm>
        <a:custGeom>
          <a:avLst/>
          <a:gdLst/>
          <a:ahLst/>
          <a:cxnLst/>
          <a:rect l="0" t="0" r="0" b="0"/>
          <a:pathLst>
            <a:path>
              <a:moveTo>
                <a:pt x="0" y="286973"/>
              </a:moveTo>
              <a:lnTo>
                <a:pt x="133475" y="286973"/>
              </a:lnTo>
              <a:lnTo>
                <a:pt x="133475" y="0"/>
              </a:lnTo>
              <a:lnTo>
                <a:pt x="26695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156440" y="204400"/>
          <a:ext cx="266951" cy="860919"/>
        </a:xfrm>
        <a:custGeom>
          <a:avLst/>
          <a:gdLst/>
          <a:ahLst/>
          <a:cxnLst/>
          <a:rect l="0" t="0" r="0" b="0"/>
          <a:pathLst>
            <a:path>
              <a:moveTo>
                <a:pt x="0" y="860919"/>
              </a:moveTo>
              <a:lnTo>
                <a:pt x="133475" y="860919"/>
              </a:lnTo>
              <a:lnTo>
                <a:pt x="133475" y="0"/>
              </a:lnTo>
              <a:lnTo>
                <a:pt x="26695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21680" y="861769"/>
          <a:ext cx="1334759" cy="4071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21680" y="861769"/>
        <a:ext cx="1334759" cy="407101"/>
      </dsp:txXfrm>
    </dsp:sp>
    <dsp:sp modelId="{22C8BBC7-02FA-4EF0-899A-834C1FEE39E3}">
      <dsp:nvSpPr>
        <dsp:cNvPr id="0" name=""/>
        <dsp:cNvSpPr/>
      </dsp:nvSpPr>
      <dsp:spPr>
        <a:xfrm>
          <a:off x="2423392" y="849"/>
          <a:ext cx="1334759" cy="4071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sp:txBody>
      <dsp:txXfrm>
        <a:off x="2423392" y="849"/>
        <a:ext cx="1334759" cy="407101"/>
      </dsp:txXfrm>
    </dsp:sp>
    <dsp:sp modelId="{86A07B8D-FF15-4EFF-8681-05A46BF1E797}">
      <dsp:nvSpPr>
        <dsp:cNvPr id="0" name=""/>
        <dsp:cNvSpPr/>
      </dsp:nvSpPr>
      <dsp:spPr>
        <a:xfrm>
          <a:off x="2423392" y="574795"/>
          <a:ext cx="1334759" cy="4071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sp:txBody>
      <dsp:txXfrm>
        <a:off x="2423392" y="574795"/>
        <a:ext cx="1334759" cy="407101"/>
      </dsp:txXfrm>
    </dsp:sp>
    <dsp:sp modelId="{A73C4A40-2D47-BF42-9EF8-B3BEE9451F45}">
      <dsp:nvSpPr>
        <dsp:cNvPr id="0" name=""/>
        <dsp:cNvSpPr/>
      </dsp:nvSpPr>
      <dsp:spPr>
        <a:xfrm>
          <a:off x="2423392" y="1148742"/>
          <a:ext cx="1334759" cy="4071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23392" y="1148742"/>
        <a:ext cx="1334759" cy="407101"/>
      </dsp:txXfrm>
    </dsp:sp>
    <dsp:sp modelId="{DD60ECC6-673B-0F44-9AC0-9F29A5FA4466}">
      <dsp:nvSpPr>
        <dsp:cNvPr id="0" name=""/>
        <dsp:cNvSpPr/>
      </dsp:nvSpPr>
      <dsp:spPr>
        <a:xfrm>
          <a:off x="2423392" y="1722689"/>
          <a:ext cx="1334759" cy="4071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其他理论</a:t>
          </a:r>
        </a:p>
      </dsp:txBody>
      <dsp:txXfrm>
        <a:off x="2423392" y="1722689"/>
        <a:ext cx="1334759" cy="407101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AC3CFE-B383-0E4B-A76D-35EF8CD55DE9}">
      <dsp:nvSpPr>
        <dsp:cNvPr id="0" name=""/>
        <dsp:cNvSpPr/>
      </dsp:nvSpPr>
      <dsp:spPr>
        <a:xfrm>
          <a:off x="2156440" y="1065320"/>
          <a:ext cx="266951" cy="860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475" y="0"/>
              </a:lnTo>
              <a:lnTo>
                <a:pt x="133475" y="860919"/>
              </a:lnTo>
              <a:lnTo>
                <a:pt x="266951" y="86091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2156440" y="1065320"/>
          <a:ext cx="266951" cy="286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475" y="0"/>
              </a:lnTo>
              <a:lnTo>
                <a:pt x="133475" y="286973"/>
              </a:lnTo>
              <a:lnTo>
                <a:pt x="266951" y="28697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156440" y="778346"/>
          <a:ext cx="266951" cy="286973"/>
        </a:xfrm>
        <a:custGeom>
          <a:avLst/>
          <a:gdLst/>
          <a:ahLst/>
          <a:cxnLst/>
          <a:rect l="0" t="0" r="0" b="0"/>
          <a:pathLst>
            <a:path>
              <a:moveTo>
                <a:pt x="0" y="286973"/>
              </a:moveTo>
              <a:lnTo>
                <a:pt x="133475" y="286973"/>
              </a:lnTo>
              <a:lnTo>
                <a:pt x="133475" y="0"/>
              </a:lnTo>
              <a:lnTo>
                <a:pt x="26695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156440" y="204400"/>
          <a:ext cx="266951" cy="860919"/>
        </a:xfrm>
        <a:custGeom>
          <a:avLst/>
          <a:gdLst/>
          <a:ahLst/>
          <a:cxnLst/>
          <a:rect l="0" t="0" r="0" b="0"/>
          <a:pathLst>
            <a:path>
              <a:moveTo>
                <a:pt x="0" y="860919"/>
              </a:moveTo>
              <a:lnTo>
                <a:pt x="133475" y="860919"/>
              </a:lnTo>
              <a:lnTo>
                <a:pt x="133475" y="0"/>
              </a:lnTo>
              <a:lnTo>
                <a:pt x="26695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21680" y="861769"/>
          <a:ext cx="1334759" cy="4071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21680" y="861769"/>
        <a:ext cx="1334759" cy="407101"/>
      </dsp:txXfrm>
    </dsp:sp>
    <dsp:sp modelId="{22C8BBC7-02FA-4EF0-899A-834C1FEE39E3}">
      <dsp:nvSpPr>
        <dsp:cNvPr id="0" name=""/>
        <dsp:cNvSpPr/>
      </dsp:nvSpPr>
      <dsp:spPr>
        <a:xfrm>
          <a:off x="2423392" y="849"/>
          <a:ext cx="1334759" cy="4071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sp:txBody>
      <dsp:txXfrm>
        <a:off x="2423392" y="849"/>
        <a:ext cx="1334759" cy="407101"/>
      </dsp:txXfrm>
    </dsp:sp>
    <dsp:sp modelId="{86A07B8D-FF15-4EFF-8681-05A46BF1E797}">
      <dsp:nvSpPr>
        <dsp:cNvPr id="0" name=""/>
        <dsp:cNvSpPr/>
      </dsp:nvSpPr>
      <dsp:spPr>
        <a:xfrm>
          <a:off x="2423392" y="574795"/>
          <a:ext cx="1334759" cy="4071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sp:txBody>
      <dsp:txXfrm>
        <a:off x="2423392" y="574795"/>
        <a:ext cx="1334759" cy="407101"/>
      </dsp:txXfrm>
    </dsp:sp>
    <dsp:sp modelId="{A73C4A40-2D47-BF42-9EF8-B3BEE9451F45}">
      <dsp:nvSpPr>
        <dsp:cNvPr id="0" name=""/>
        <dsp:cNvSpPr/>
      </dsp:nvSpPr>
      <dsp:spPr>
        <a:xfrm>
          <a:off x="2423392" y="1148742"/>
          <a:ext cx="1334759" cy="4071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23392" y="1148742"/>
        <a:ext cx="1334759" cy="407101"/>
      </dsp:txXfrm>
    </dsp:sp>
    <dsp:sp modelId="{DD60ECC6-673B-0F44-9AC0-9F29A5FA4466}">
      <dsp:nvSpPr>
        <dsp:cNvPr id="0" name=""/>
        <dsp:cNvSpPr/>
      </dsp:nvSpPr>
      <dsp:spPr>
        <a:xfrm>
          <a:off x="2423392" y="1722689"/>
          <a:ext cx="1334759" cy="4071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其他理论</a:t>
          </a:r>
        </a:p>
      </dsp:txBody>
      <dsp:txXfrm>
        <a:off x="2423392" y="1722689"/>
        <a:ext cx="1334759" cy="407101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AC3CFE-B383-0E4B-A76D-35EF8CD55DE9}">
      <dsp:nvSpPr>
        <dsp:cNvPr id="0" name=""/>
        <dsp:cNvSpPr/>
      </dsp:nvSpPr>
      <dsp:spPr>
        <a:xfrm>
          <a:off x="2401145" y="1133867"/>
          <a:ext cx="284058" cy="916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029" y="0"/>
              </a:lnTo>
              <a:lnTo>
                <a:pt x="142029" y="916087"/>
              </a:lnTo>
              <a:lnTo>
                <a:pt x="284058" y="91608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2401145" y="1133867"/>
          <a:ext cx="284058" cy="305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029" y="0"/>
              </a:lnTo>
              <a:lnTo>
                <a:pt x="142029" y="305362"/>
              </a:lnTo>
              <a:lnTo>
                <a:pt x="284058" y="3053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401145" y="828504"/>
          <a:ext cx="284058" cy="305362"/>
        </a:xfrm>
        <a:custGeom>
          <a:avLst/>
          <a:gdLst/>
          <a:ahLst/>
          <a:cxnLst/>
          <a:rect l="0" t="0" r="0" b="0"/>
          <a:pathLst>
            <a:path>
              <a:moveTo>
                <a:pt x="0" y="305362"/>
              </a:moveTo>
              <a:lnTo>
                <a:pt x="142029" y="305362"/>
              </a:lnTo>
              <a:lnTo>
                <a:pt x="142029" y="0"/>
              </a:lnTo>
              <a:lnTo>
                <a:pt x="28405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401145" y="217779"/>
          <a:ext cx="284058" cy="916087"/>
        </a:xfrm>
        <a:custGeom>
          <a:avLst/>
          <a:gdLst/>
          <a:ahLst/>
          <a:cxnLst/>
          <a:rect l="0" t="0" r="0" b="0"/>
          <a:pathLst>
            <a:path>
              <a:moveTo>
                <a:pt x="0" y="916087"/>
              </a:moveTo>
              <a:lnTo>
                <a:pt x="142029" y="916087"/>
              </a:lnTo>
              <a:lnTo>
                <a:pt x="142029" y="0"/>
              </a:lnTo>
              <a:lnTo>
                <a:pt x="28405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980854" y="917272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980854" y="917272"/>
        <a:ext cx="1420291" cy="433188"/>
      </dsp:txXfrm>
    </dsp:sp>
    <dsp:sp modelId="{22C8BBC7-02FA-4EF0-899A-834C1FEE39E3}">
      <dsp:nvSpPr>
        <dsp:cNvPr id="0" name=""/>
        <dsp:cNvSpPr/>
      </dsp:nvSpPr>
      <dsp:spPr>
        <a:xfrm>
          <a:off x="2685204" y="1184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sp:txBody>
      <dsp:txXfrm>
        <a:off x="2685204" y="1184"/>
        <a:ext cx="1420291" cy="433188"/>
      </dsp:txXfrm>
    </dsp:sp>
    <dsp:sp modelId="{86A07B8D-FF15-4EFF-8681-05A46BF1E797}">
      <dsp:nvSpPr>
        <dsp:cNvPr id="0" name=""/>
        <dsp:cNvSpPr/>
      </dsp:nvSpPr>
      <dsp:spPr>
        <a:xfrm>
          <a:off x="2685204" y="611909"/>
          <a:ext cx="1420291" cy="43318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sp:txBody>
      <dsp:txXfrm>
        <a:off x="2685204" y="611909"/>
        <a:ext cx="1420291" cy="433188"/>
      </dsp:txXfrm>
    </dsp:sp>
    <dsp:sp modelId="{A73C4A40-2D47-BF42-9EF8-B3BEE9451F45}">
      <dsp:nvSpPr>
        <dsp:cNvPr id="0" name=""/>
        <dsp:cNvSpPr/>
      </dsp:nvSpPr>
      <dsp:spPr>
        <a:xfrm>
          <a:off x="2685204" y="1222635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685204" y="1222635"/>
        <a:ext cx="1420291" cy="433188"/>
      </dsp:txXfrm>
    </dsp:sp>
    <dsp:sp modelId="{DD60ECC6-673B-0F44-9AC0-9F29A5FA4466}">
      <dsp:nvSpPr>
        <dsp:cNvPr id="0" name=""/>
        <dsp:cNvSpPr/>
      </dsp:nvSpPr>
      <dsp:spPr>
        <a:xfrm>
          <a:off x="2685204" y="1833360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其他理论</a:t>
          </a:r>
        </a:p>
      </dsp:txBody>
      <dsp:txXfrm>
        <a:off x="2685204" y="1833360"/>
        <a:ext cx="1420291" cy="43318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AC3CFE-B383-0E4B-A76D-35EF8CD55DE9}">
      <dsp:nvSpPr>
        <dsp:cNvPr id="0" name=""/>
        <dsp:cNvSpPr/>
      </dsp:nvSpPr>
      <dsp:spPr>
        <a:xfrm>
          <a:off x="2401145" y="1133867"/>
          <a:ext cx="284058" cy="916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029" y="0"/>
              </a:lnTo>
              <a:lnTo>
                <a:pt x="142029" y="916087"/>
              </a:lnTo>
              <a:lnTo>
                <a:pt x="284058" y="91608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2401145" y="1133867"/>
          <a:ext cx="284058" cy="305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029" y="0"/>
              </a:lnTo>
              <a:lnTo>
                <a:pt x="142029" y="305362"/>
              </a:lnTo>
              <a:lnTo>
                <a:pt x="284058" y="3053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401145" y="828504"/>
          <a:ext cx="284058" cy="305362"/>
        </a:xfrm>
        <a:custGeom>
          <a:avLst/>
          <a:gdLst/>
          <a:ahLst/>
          <a:cxnLst/>
          <a:rect l="0" t="0" r="0" b="0"/>
          <a:pathLst>
            <a:path>
              <a:moveTo>
                <a:pt x="0" y="305362"/>
              </a:moveTo>
              <a:lnTo>
                <a:pt x="142029" y="305362"/>
              </a:lnTo>
              <a:lnTo>
                <a:pt x="142029" y="0"/>
              </a:lnTo>
              <a:lnTo>
                <a:pt x="28405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401145" y="217779"/>
          <a:ext cx="284058" cy="916087"/>
        </a:xfrm>
        <a:custGeom>
          <a:avLst/>
          <a:gdLst/>
          <a:ahLst/>
          <a:cxnLst/>
          <a:rect l="0" t="0" r="0" b="0"/>
          <a:pathLst>
            <a:path>
              <a:moveTo>
                <a:pt x="0" y="916087"/>
              </a:moveTo>
              <a:lnTo>
                <a:pt x="142029" y="916087"/>
              </a:lnTo>
              <a:lnTo>
                <a:pt x="142029" y="0"/>
              </a:lnTo>
              <a:lnTo>
                <a:pt x="28405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980854" y="917272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980854" y="917272"/>
        <a:ext cx="1420291" cy="433188"/>
      </dsp:txXfrm>
    </dsp:sp>
    <dsp:sp modelId="{22C8BBC7-02FA-4EF0-899A-834C1FEE39E3}">
      <dsp:nvSpPr>
        <dsp:cNvPr id="0" name=""/>
        <dsp:cNvSpPr/>
      </dsp:nvSpPr>
      <dsp:spPr>
        <a:xfrm>
          <a:off x="2685204" y="1184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sp:txBody>
      <dsp:txXfrm>
        <a:off x="2685204" y="1184"/>
        <a:ext cx="1420291" cy="433188"/>
      </dsp:txXfrm>
    </dsp:sp>
    <dsp:sp modelId="{86A07B8D-FF15-4EFF-8681-05A46BF1E797}">
      <dsp:nvSpPr>
        <dsp:cNvPr id="0" name=""/>
        <dsp:cNvSpPr/>
      </dsp:nvSpPr>
      <dsp:spPr>
        <a:xfrm>
          <a:off x="2685204" y="611909"/>
          <a:ext cx="1420291" cy="43318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sp:txBody>
      <dsp:txXfrm>
        <a:off x="2685204" y="611909"/>
        <a:ext cx="1420291" cy="433188"/>
      </dsp:txXfrm>
    </dsp:sp>
    <dsp:sp modelId="{A73C4A40-2D47-BF42-9EF8-B3BEE9451F45}">
      <dsp:nvSpPr>
        <dsp:cNvPr id="0" name=""/>
        <dsp:cNvSpPr/>
      </dsp:nvSpPr>
      <dsp:spPr>
        <a:xfrm>
          <a:off x="2685204" y="1222635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685204" y="1222635"/>
        <a:ext cx="1420291" cy="433188"/>
      </dsp:txXfrm>
    </dsp:sp>
    <dsp:sp modelId="{DD60ECC6-673B-0F44-9AC0-9F29A5FA4466}">
      <dsp:nvSpPr>
        <dsp:cNvPr id="0" name=""/>
        <dsp:cNvSpPr/>
      </dsp:nvSpPr>
      <dsp:spPr>
        <a:xfrm>
          <a:off x="2685204" y="1833360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其他理论</a:t>
          </a:r>
        </a:p>
      </dsp:txBody>
      <dsp:txXfrm>
        <a:off x="2685204" y="1833360"/>
        <a:ext cx="1420291" cy="43318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AC3CFE-B383-0E4B-A76D-35EF8CD55DE9}">
      <dsp:nvSpPr>
        <dsp:cNvPr id="0" name=""/>
        <dsp:cNvSpPr/>
      </dsp:nvSpPr>
      <dsp:spPr>
        <a:xfrm>
          <a:off x="2401145" y="1133867"/>
          <a:ext cx="284058" cy="916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029" y="0"/>
              </a:lnTo>
              <a:lnTo>
                <a:pt x="142029" y="916087"/>
              </a:lnTo>
              <a:lnTo>
                <a:pt x="284058" y="91608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2401145" y="1133867"/>
          <a:ext cx="284058" cy="305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029" y="0"/>
              </a:lnTo>
              <a:lnTo>
                <a:pt x="142029" y="305362"/>
              </a:lnTo>
              <a:lnTo>
                <a:pt x="284058" y="3053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401145" y="828504"/>
          <a:ext cx="284058" cy="305362"/>
        </a:xfrm>
        <a:custGeom>
          <a:avLst/>
          <a:gdLst/>
          <a:ahLst/>
          <a:cxnLst/>
          <a:rect l="0" t="0" r="0" b="0"/>
          <a:pathLst>
            <a:path>
              <a:moveTo>
                <a:pt x="0" y="305362"/>
              </a:moveTo>
              <a:lnTo>
                <a:pt x="142029" y="305362"/>
              </a:lnTo>
              <a:lnTo>
                <a:pt x="142029" y="0"/>
              </a:lnTo>
              <a:lnTo>
                <a:pt x="28405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401145" y="217779"/>
          <a:ext cx="284058" cy="916087"/>
        </a:xfrm>
        <a:custGeom>
          <a:avLst/>
          <a:gdLst/>
          <a:ahLst/>
          <a:cxnLst/>
          <a:rect l="0" t="0" r="0" b="0"/>
          <a:pathLst>
            <a:path>
              <a:moveTo>
                <a:pt x="0" y="916087"/>
              </a:moveTo>
              <a:lnTo>
                <a:pt x="142029" y="916087"/>
              </a:lnTo>
              <a:lnTo>
                <a:pt x="142029" y="0"/>
              </a:lnTo>
              <a:lnTo>
                <a:pt x="28405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980854" y="917272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980854" y="917272"/>
        <a:ext cx="1420291" cy="433188"/>
      </dsp:txXfrm>
    </dsp:sp>
    <dsp:sp modelId="{22C8BBC7-02FA-4EF0-899A-834C1FEE39E3}">
      <dsp:nvSpPr>
        <dsp:cNvPr id="0" name=""/>
        <dsp:cNvSpPr/>
      </dsp:nvSpPr>
      <dsp:spPr>
        <a:xfrm>
          <a:off x="2685204" y="1184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sp:txBody>
      <dsp:txXfrm>
        <a:off x="2685204" y="1184"/>
        <a:ext cx="1420291" cy="433188"/>
      </dsp:txXfrm>
    </dsp:sp>
    <dsp:sp modelId="{86A07B8D-FF15-4EFF-8681-05A46BF1E797}">
      <dsp:nvSpPr>
        <dsp:cNvPr id="0" name=""/>
        <dsp:cNvSpPr/>
      </dsp:nvSpPr>
      <dsp:spPr>
        <a:xfrm>
          <a:off x="2685204" y="611909"/>
          <a:ext cx="1420291" cy="43318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sp:txBody>
      <dsp:txXfrm>
        <a:off x="2685204" y="611909"/>
        <a:ext cx="1420291" cy="433188"/>
      </dsp:txXfrm>
    </dsp:sp>
    <dsp:sp modelId="{A73C4A40-2D47-BF42-9EF8-B3BEE9451F45}">
      <dsp:nvSpPr>
        <dsp:cNvPr id="0" name=""/>
        <dsp:cNvSpPr/>
      </dsp:nvSpPr>
      <dsp:spPr>
        <a:xfrm>
          <a:off x="2685204" y="1222635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685204" y="1222635"/>
        <a:ext cx="1420291" cy="433188"/>
      </dsp:txXfrm>
    </dsp:sp>
    <dsp:sp modelId="{DD60ECC6-673B-0F44-9AC0-9F29A5FA4466}">
      <dsp:nvSpPr>
        <dsp:cNvPr id="0" name=""/>
        <dsp:cNvSpPr/>
      </dsp:nvSpPr>
      <dsp:spPr>
        <a:xfrm>
          <a:off x="2685204" y="1833360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其他理论</a:t>
          </a:r>
        </a:p>
      </dsp:txBody>
      <dsp:txXfrm>
        <a:off x="2685204" y="1833360"/>
        <a:ext cx="1420291" cy="43318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AC3CFE-B383-0E4B-A76D-35EF8CD55DE9}">
      <dsp:nvSpPr>
        <dsp:cNvPr id="0" name=""/>
        <dsp:cNvSpPr/>
      </dsp:nvSpPr>
      <dsp:spPr>
        <a:xfrm>
          <a:off x="2401145" y="1133867"/>
          <a:ext cx="284058" cy="916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029" y="0"/>
              </a:lnTo>
              <a:lnTo>
                <a:pt x="142029" y="916087"/>
              </a:lnTo>
              <a:lnTo>
                <a:pt x="284058" y="91608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2401145" y="1133867"/>
          <a:ext cx="284058" cy="305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029" y="0"/>
              </a:lnTo>
              <a:lnTo>
                <a:pt x="142029" y="305362"/>
              </a:lnTo>
              <a:lnTo>
                <a:pt x="284058" y="3053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401145" y="828504"/>
          <a:ext cx="284058" cy="305362"/>
        </a:xfrm>
        <a:custGeom>
          <a:avLst/>
          <a:gdLst/>
          <a:ahLst/>
          <a:cxnLst/>
          <a:rect l="0" t="0" r="0" b="0"/>
          <a:pathLst>
            <a:path>
              <a:moveTo>
                <a:pt x="0" y="305362"/>
              </a:moveTo>
              <a:lnTo>
                <a:pt x="142029" y="305362"/>
              </a:lnTo>
              <a:lnTo>
                <a:pt x="142029" y="0"/>
              </a:lnTo>
              <a:lnTo>
                <a:pt x="28405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401145" y="217779"/>
          <a:ext cx="284058" cy="916087"/>
        </a:xfrm>
        <a:custGeom>
          <a:avLst/>
          <a:gdLst/>
          <a:ahLst/>
          <a:cxnLst/>
          <a:rect l="0" t="0" r="0" b="0"/>
          <a:pathLst>
            <a:path>
              <a:moveTo>
                <a:pt x="0" y="916087"/>
              </a:moveTo>
              <a:lnTo>
                <a:pt x="142029" y="916087"/>
              </a:lnTo>
              <a:lnTo>
                <a:pt x="142029" y="0"/>
              </a:lnTo>
              <a:lnTo>
                <a:pt x="28405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980854" y="917272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980854" y="917272"/>
        <a:ext cx="1420291" cy="433188"/>
      </dsp:txXfrm>
    </dsp:sp>
    <dsp:sp modelId="{22C8BBC7-02FA-4EF0-899A-834C1FEE39E3}">
      <dsp:nvSpPr>
        <dsp:cNvPr id="0" name=""/>
        <dsp:cNvSpPr/>
      </dsp:nvSpPr>
      <dsp:spPr>
        <a:xfrm>
          <a:off x="2685204" y="1184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sp:txBody>
      <dsp:txXfrm>
        <a:off x="2685204" y="1184"/>
        <a:ext cx="1420291" cy="433188"/>
      </dsp:txXfrm>
    </dsp:sp>
    <dsp:sp modelId="{86A07B8D-FF15-4EFF-8681-05A46BF1E797}">
      <dsp:nvSpPr>
        <dsp:cNvPr id="0" name=""/>
        <dsp:cNvSpPr/>
      </dsp:nvSpPr>
      <dsp:spPr>
        <a:xfrm>
          <a:off x="2685204" y="611909"/>
          <a:ext cx="1420291" cy="43318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sp:txBody>
      <dsp:txXfrm>
        <a:off x="2685204" y="611909"/>
        <a:ext cx="1420291" cy="433188"/>
      </dsp:txXfrm>
    </dsp:sp>
    <dsp:sp modelId="{A73C4A40-2D47-BF42-9EF8-B3BEE9451F45}">
      <dsp:nvSpPr>
        <dsp:cNvPr id="0" name=""/>
        <dsp:cNvSpPr/>
      </dsp:nvSpPr>
      <dsp:spPr>
        <a:xfrm>
          <a:off x="2685204" y="1222635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685204" y="1222635"/>
        <a:ext cx="1420291" cy="433188"/>
      </dsp:txXfrm>
    </dsp:sp>
    <dsp:sp modelId="{DD60ECC6-673B-0F44-9AC0-9F29A5FA4466}">
      <dsp:nvSpPr>
        <dsp:cNvPr id="0" name=""/>
        <dsp:cNvSpPr/>
      </dsp:nvSpPr>
      <dsp:spPr>
        <a:xfrm>
          <a:off x="2685204" y="1833360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其他理论</a:t>
          </a:r>
        </a:p>
      </dsp:txBody>
      <dsp:txXfrm>
        <a:off x="2685204" y="1833360"/>
        <a:ext cx="1420291" cy="43318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AC3CFE-B383-0E4B-A76D-35EF8CD55DE9}">
      <dsp:nvSpPr>
        <dsp:cNvPr id="0" name=""/>
        <dsp:cNvSpPr/>
      </dsp:nvSpPr>
      <dsp:spPr>
        <a:xfrm>
          <a:off x="2401145" y="1133867"/>
          <a:ext cx="284058" cy="916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029" y="0"/>
              </a:lnTo>
              <a:lnTo>
                <a:pt x="142029" y="916087"/>
              </a:lnTo>
              <a:lnTo>
                <a:pt x="284058" y="91608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2401145" y="1133867"/>
          <a:ext cx="284058" cy="305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029" y="0"/>
              </a:lnTo>
              <a:lnTo>
                <a:pt x="142029" y="305362"/>
              </a:lnTo>
              <a:lnTo>
                <a:pt x="284058" y="3053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401145" y="828504"/>
          <a:ext cx="284058" cy="305362"/>
        </a:xfrm>
        <a:custGeom>
          <a:avLst/>
          <a:gdLst/>
          <a:ahLst/>
          <a:cxnLst/>
          <a:rect l="0" t="0" r="0" b="0"/>
          <a:pathLst>
            <a:path>
              <a:moveTo>
                <a:pt x="0" y="305362"/>
              </a:moveTo>
              <a:lnTo>
                <a:pt x="142029" y="305362"/>
              </a:lnTo>
              <a:lnTo>
                <a:pt x="142029" y="0"/>
              </a:lnTo>
              <a:lnTo>
                <a:pt x="28405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401145" y="217779"/>
          <a:ext cx="284058" cy="916087"/>
        </a:xfrm>
        <a:custGeom>
          <a:avLst/>
          <a:gdLst/>
          <a:ahLst/>
          <a:cxnLst/>
          <a:rect l="0" t="0" r="0" b="0"/>
          <a:pathLst>
            <a:path>
              <a:moveTo>
                <a:pt x="0" y="916087"/>
              </a:moveTo>
              <a:lnTo>
                <a:pt x="142029" y="916087"/>
              </a:lnTo>
              <a:lnTo>
                <a:pt x="142029" y="0"/>
              </a:lnTo>
              <a:lnTo>
                <a:pt x="28405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980854" y="917272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980854" y="917272"/>
        <a:ext cx="1420291" cy="433188"/>
      </dsp:txXfrm>
    </dsp:sp>
    <dsp:sp modelId="{22C8BBC7-02FA-4EF0-899A-834C1FEE39E3}">
      <dsp:nvSpPr>
        <dsp:cNvPr id="0" name=""/>
        <dsp:cNvSpPr/>
      </dsp:nvSpPr>
      <dsp:spPr>
        <a:xfrm>
          <a:off x="2685204" y="1184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sp:txBody>
      <dsp:txXfrm>
        <a:off x="2685204" y="1184"/>
        <a:ext cx="1420291" cy="433188"/>
      </dsp:txXfrm>
    </dsp:sp>
    <dsp:sp modelId="{86A07B8D-FF15-4EFF-8681-05A46BF1E797}">
      <dsp:nvSpPr>
        <dsp:cNvPr id="0" name=""/>
        <dsp:cNvSpPr/>
      </dsp:nvSpPr>
      <dsp:spPr>
        <a:xfrm>
          <a:off x="2685204" y="611909"/>
          <a:ext cx="1420291" cy="43318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sp:txBody>
      <dsp:txXfrm>
        <a:off x="2685204" y="611909"/>
        <a:ext cx="1420291" cy="433188"/>
      </dsp:txXfrm>
    </dsp:sp>
    <dsp:sp modelId="{A73C4A40-2D47-BF42-9EF8-B3BEE9451F45}">
      <dsp:nvSpPr>
        <dsp:cNvPr id="0" name=""/>
        <dsp:cNvSpPr/>
      </dsp:nvSpPr>
      <dsp:spPr>
        <a:xfrm>
          <a:off x="2685204" y="1222635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685204" y="1222635"/>
        <a:ext cx="1420291" cy="433188"/>
      </dsp:txXfrm>
    </dsp:sp>
    <dsp:sp modelId="{DD60ECC6-673B-0F44-9AC0-9F29A5FA4466}">
      <dsp:nvSpPr>
        <dsp:cNvPr id="0" name=""/>
        <dsp:cNvSpPr/>
      </dsp:nvSpPr>
      <dsp:spPr>
        <a:xfrm>
          <a:off x="2685204" y="1833360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其他理论</a:t>
          </a:r>
        </a:p>
      </dsp:txBody>
      <dsp:txXfrm>
        <a:off x="2685204" y="1833360"/>
        <a:ext cx="1420291" cy="43318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AC3CFE-B383-0E4B-A76D-35EF8CD55DE9}">
      <dsp:nvSpPr>
        <dsp:cNvPr id="0" name=""/>
        <dsp:cNvSpPr/>
      </dsp:nvSpPr>
      <dsp:spPr>
        <a:xfrm>
          <a:off x="2401145" y="1133867"/>
          <a:ext cx="284058" cy="916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029" y="0"/>
              </a:lnTo>
              <a:lnTo>
                <a:pt x="142029" y="916087"/>
              </a:lnTo>
              <a:lnTo>
                <a:pt x="284058" y="91608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2401145" y="1133867"/>
          <a:ext cx="284058" cy="305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029" y="0"/>
              </a:lnTo>
              <a:lnTo>
                <a:pt x="142029" y="305362"/>
              </a:lnTo>
              <a:lnTo>
                <a:pt x="284058" y="3053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401145" y="828504"/>
          <a:ext cx="284058" cy="305362"/>
        </a:xfrm>
        <a:custGeom>
          <a:avLst/>
          <a:gdLst/>
          <a:ahLst/>
          <a:cxnLst/>
          <a:rect l="0" t="0" r="0" b="0"/>
          <a:pathLst>
            <a:path>
              <a:moveTo>
                <a:pt x="0" y="305362"/>
              </a:moveTo>
              <a:lnTo>
                <a:pt x="142029" y="305362"/>
              </a:lnTo>
              <a:lnTo>
                <a:pt x="142029" y="0"/>
              </a:lnTo>
              <a:lnTo>
                <a:pt x="28405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401145" y="217779"/>
          <a:ext cx="284058" cy="916087"/>
        </a:xfrm>
        <a:custGeom>
          <a:avLst/>
          <a:gdLst/>
          <a:ahLst/>
          <a:cxnLst/>
          <a:rect l="0" t="0" r="0" b="0"/>
          <a:pathLst>
            <a:path>
              <a:moveTo>
                <a:pt x="0" y="916087"/>
              </a:moveTo>
              <a:lnTo>
                <a:pt x="142029" y="916087"/>
              </a:lnTo>
              <a:lnTo>
                <a:pt x="142029" y="0"/>
              </a:lnTo>
              <a:lnTo>
                <a:pt x="28405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980854" y="917272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980854" y="917272"/>
        <a:ext cx="1420291" cy="433188"/>
      </dsp:txXfrm>
    </dsp:sp>
    <dsp:sp modelId="{22C8BBC7-02FA-4EF0-899A-834C1FEE39E3}">
      <dsp:nvSpPr>
        <dsp:cNvPr id="0" name=""/>
        <dsp:cNvSpPr/>
      </dsp:nvSpPr>
      <dsp:spPr>
        <a:xfrm>
          <a:off x="2685204" y="1184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sp:txBody>
      <dsp:txXfrm>
        <a:off x="2685204" y="1184"/>
        <a:ext cx="1420291" cy="433188"/>
      </dsp:txXfrm>
    </dsp:sp>
    <dsp:sp modelId="{86A07B8D-FF15-4EFF-8681-05A46BF1E797}">
      <dsp:nvSpPr>
        <dsp:cNvPr id="0" name=""/>
        <dsp:cNvSpPr/>
      </dsp:nvSpPr>
      <dsp:spPr>
        <a:xfrm>
          <a:off x="2685204" y="611909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sp:txBody>
      <dsp:txXfrm>
        <a:off x="2685204" y="611909"/>
        <a:ext cx="1420291" cy="433188"/>
      </dsp:txXfrm>
    </dsp:sp>
    <dsp:sp modelId="{A73C4A40-2D47-BF42-9EF8-B3BEE9451F45}">
      <dsp:nvSpPr>
        <dsp:cNvPr id="0" name=""/>
        <dsp:cNvSpPr/>
      </dsp:nvSpPr>
      <dsp:spPr>
        <a:xfrm>
          <a:off x="2685204" y="1222635"/>
          <a:ext cx="1420291" cy="43318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685204" y="1222635"/>
        <a:ext cx="1420291" cy="433188"/>
      </dsp:txXfrm>
    </dsp:sp>
    <dsp:sp modelId="{DD60ECC6-673B-0F44-9AC0-9F29A5FA4466}">
      <dsp:nvSpPr>
        <dsp:cNvPr id="0" name=""/>
        <dsp:cNvSpPr/>
      </dsp:nvSpPr>
      <dsp:spPr>
        <a:xfrm>
          <a:off x="2685204" y="1833360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其他理论</a:t>
          </a:r>
        </a:p>
      </dsp:txBody>
      <dsp:txXfrm>
        <a:off x="2685204" y="1833360"/>
        <a:ext cx="1420291" cy="4331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6835F-57E4-3A4C-AD27-D3DE559BB53C}">
      <dsp:nvSpPr>
        <dsp:cNvPr id="0" name=""/>
        <dsp:cNvSpPr/>
      </dsp:nvSpPr>
      <dsp:spPr>
        <a:xfrm>
          <a:off x="1426076" y="1057274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896444"/>
              </a:lnTo>
              <a:lnTo>
                <a:pt x="208475" y="896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8411B-B7F5-0747-9954-7C21CD306EF4}">
      <dsp:nvSpPr>
        <dsp:cNvPr id="0" name=""/>
        <dsp:cNvSpPr/>
      </dsp:nvSpPr>
      <dsp:spPr>
        <a:xfrm>
          <a:off x="1426076" y="1057274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448222"/>
              </a:lnTo>
              <a:lnTo>
                <a:pt x="208475" y="4482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1426076" y="1011554"/>
          <a:ext cx="2084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847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1426076" y="609052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448222"/>
              </a:moveTo>
              <a:lnTo>
                <a:pt x="104237" y="448222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426076" y="160830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896444"/>
              </a:moveTo>
              <a:lnTo>
                <a:pt x="104237" y="896444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383699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383699" y="898312"/>
        <a:ext cx="1042376" cy="317924"/>
      </dsp:txXfrm>
    </dsp:sp>
    <dsp:sp modelId="{22C8BBC7-02FA-4EF0-899A-834C1FEE39E3}">
      <dsp:nvSpPr>
        <dsp:cNvPr id="0" name=""/>
        <dsp:cNvSpPr/>
      </dsp:nvSpPr>
      <dsp:spPr>
        <a:xfrm>
          <a:off x="1634551" y="1867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1634551" y="1867"/>
        <a:ext cx="1042376" cy="317924"/>
      </dsp:txXfrm>
    </dsp:sp>
    <dsp:sp modelId="{86A07B8D-FF15-4EFF-8681-05A46BF1E797}">
      <dsp:nvSpPr>
        <dsp:cNvPr id="0" name=""/>
        <dsp:cNvSpPr/>
      </dsp:nvSpPr>
      <dsp:spPr>
        <a:xfrm>
          <a:off x="1634551" y="450089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计划职能</a:t>
          </a:r>
        </a:p>
      </dsp:txBody>
      <dsp:txXfrm>
        <a:off x="1634551" y="450089"/>
        <a:ext cx="1042376" cy="317924"/>
      </dsp:txXfrm>
    </dsp:sp>
    <dsp:sp modelId="{A73C4A40-2D47-BF42-9EF8-B3BEE9451F45}">
      <dsp:nvSpPr>
        <dsp:cNvPr id="0" name=""/>
        <dsp:cNvSpPr/>
      </dsp:nvSpPr>
      <dsp:spPr>
        <a:xfrm>
          <a:off x="1634551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898312"/>
        <a:ext cx="1042376" cy="317924"/>
      </dsp:txXfrm>
    </dsp:sp>
    <dsp:sp modelId="{7368840E-7568-AB46-86AB-5522C2E78B18}">
      <dsp:nvSpPr>
        <dsp:cNvPr id="0" name=""/>
        <dsp:cNvSpPr/>
      </dsp:nvSpPr>
      <dsp:spPr>
        <a:xfrm>
          <a:off x="1634551" y="1346534"/>
          <a:ext cx="1042376" cy="3179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346534"/>
        <a:ext cx="1042376" cy="317924"/>
      </dsp:txXfrm>
    </dsp:sp>
    <dsp:sp modelId="{8B9400FE-6F26-2A48-8ECB-33218128618A}">
      <dsp:nvSpPr>
        <dsp:cNvPr id="0" name=""/>
        <dsp:cNvSpPr/>
      </dsp:nvSpPr>
      <dsp:spPr>
        <a:xfrm>
          <a:off x="1634551" y="1794756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 kern="120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794756"/>
        <a:ext cx="1042376" cy="31792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AC3CFE-B383-0E4B-A76D-35EF8CD55DE9}">
      <dsp:nvSpPr>
        <dsp:cNvPr id="0" name=""/>
        <dsp:cNvSpPr/>
      </dsp:nvSpPr>
      <dsp:spPr>
        <a:xfrm>
          <a:off x="2401145" y="1133867"/>
          <a:ext cx="284058" cy="916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029" y="0"/>
              </a:lnTo>
              <a:lnTo>
                <a:pt x="142029" y="916087"/>
              </a:lnTo>
              <a:lnTo>
                <a:pt x="284058" y="91608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2401145" y="1133867"/>
          <a:ext cx="284058" cy="305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029" y="0"/>
              </a:lnTo>
              <a:lnTo>
                <a:pt x="142029" y="305362"/>
              </a:lnTo>
              <a:lnTo>
                <a:pt x="284058" y="3053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401145" y="828504"/>
          <a:ext cx="284058" cy="305362"/>
        </a:xfrm>
        <a:custGeom>
          <a:avLst/>
          <a:gdLst/>
          <a:ahLst/>
          <a:cxnLst/>
          <a:rect l="0" t="0" r="0" b="0"/>
          <a:pathLst>
            <a:path>
              <a:moveTo>
                <a:pt x="0" y="305362"/>
              </a:moveTo>
              <a:lnTo>
                <a:pt x="142029" y="305362"/>
              </a:lnTo>
              <a:lnTo>
                <a:pt x="142029" y="0"/>
              </a:lnTo>
              <a:lnTo>
                <a:pt x="28405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401145" y="217779"/>
          <a:ext cx="284058" cy="916087"/>
        </a:xfrm>
        <a:custGeom>
          <a:avLst/>
          <a:gdLst/>
          <a:ahLst/>
          <a:cxnLst/>
          <a:rect l="0" t="0" r="0" b="0"/>
          <a:pathLst>
            <a:path>
              <a:moveTo>
                <a:pt x="0" y="916087"/>
              </a:moveTo>
              <a:lnTo>
                <a:pt x="142029" y="916087"/>
              </a:lnTo>
              <a:lnTo>
                <a:pt x="142029" y="0"/>
              </a:lnTo>
              <a:lnTo>
                <a:pt x="28405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980854" y="917272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企业管理理论与实践的产生与发展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980854" y="917272"/>
        <a:ext cx="1420291" cy="433188"/>
      </dsp:txXfrm>
    </dsp:sp>
    <dsp:sp modelId="{22C8BBC7-02FA-4EF0-899A-834C1FEE39E3}">
      <dsp:nvSpPr>
        <dsp:cNvPr id="0" name=""/>
        <dsp:cNvSpPr/>
      </dsp:nvSpPr>
      <dsp:spPr>
        <a:xfrm>
          <a:off x="2685204" y="1184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古典管理理论阶段</a:t>
          </a:r>
        </a:p>
      </dsp:txBody>
      <dsp:txXfrm>
        <a:off x="2685204" y="1184"/>
        <a:ext cx="1420291" cy="433188"/>
      </dsp:txXfrm>
    </dsp:sp>
    <dsp:sp modelId="{86A07B8D-FF15-4EFF-8681-05A46BF1E797}">
      <dsp:nvSpPr>
        <dsp:cNvPr id="0" name=""/>
        <dsp:cNvSpPr/>
      </dsp:nvSpPr>
      <dsp:spPr>
        <a:xfrm>
          <a:off x="2685204" y="611909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行为科学理论及管理理论丛林阶段</a:t>
          </a:r>
        </a:p>
      </dsp:txBody>
      <dsp:txXfrm>
        <a:off x="2685204" y="611909"/>
        <a:ext cx="1420291" cy="433188"/>
      </dsp:txXfrm>
    </dsp:sp>
    <dsp:sp modelId="{A73C4A40-2D47-BF42-9EF8-B3BEE9451F45}">
      <dsp:nvSpPr>
        <dsp:cNvPr id="0" name=""/>
        <dsp:cNvSpPr/>
      </dsp:nvSpPr>
      <dsp:spPr>
        <a:xfrm>
          <a:off x="2685204" y="1222635"/>
          <a:ext cx="1420291" cy="43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685204" y="1222635"/>
        <a:ext cx="1420291" cy="433188"/>
      </dsp:txXfrm>
    </dsp:sp>
    <dsp:sp modelId="{DD60ECC6-673B-0F44-9AC0-9F29A5FA4466}">
      <dsp:nvSpPr>
        <dsp:cNvPr id="0" name=""/>
        <dsp:cNvSpPr/>
      </dsp:nvSpPr>
      <dsp:spPr>
        <a:xfrm>
          <a:off x="2685204" y="1833360"/>
          <a:ext cx="1420291" cy="43318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其他理论</a:t>
          </a:r>
        </a:p>
      </dsp:txBody>
      <dsp:txXfrm>
        <a:off x="2685204" y="1833360"/>
        <a:ext cx="1420291" cy="433188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570B61-DF95-7A4E-B88E-D28C26B6174D}">
      <dsp:nvSpPr>
        <dsp:cNvPr id="0" name=""/>
        <dsp:cNvSpPr/>
      </dsp:nvSpPr>
      <dsp:spPr>
        <a:xfrm>
          <a:off x="5620105" y="4764452"/>
          <a:ext cx="925591" cy="280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86863" y="0"/>
              </a:lnTo>
              <a:lnTo>
                <a:pt x="786863" y="280895"/>
              </a:lnTo>
              <a:lnTo>
                <a:pt x="925591" y="28089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0B1BF-A20A-CB44-94BA-56CCE6C054DE}">
      <dsp:nvSpPr>
        <dsp:cNvPr id="0" name=""/>
        <dsp:cNvSpPr/>
      </dsp:nvSpPr>
      <dsp:spPr>
        <a:xfrm>
          <a:off x="5620105" y="4448818"/>
          <a:ext cx="925591" cy="315633"/>
        </a:xfrm>
        <a:custGeom>
          <a:avLst/>
          <a:gdLst/>
          <a:ahLst/>
          <a:cxnLst/>
          <a:rect l="0" t="0" r="0" b="0"/>
          <a:pathLst>
            <a:path>
              <a:moveTo>
                <a:pt x="0" y="315633"/>
              </a:moveTo>
              <a:lnTo>
                <a:pt x="786863" y="315633"/>
              </a:lnTo>
              <a:lnTo>
                <a:pt x="786863" y="0"/>
              </a:lnTo>
              <a:lnTo>
                <a:pt x="925591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AC3CFE-B383-0E4B-A76D-35EF8CD55DE9}">
      <dsp:nvSpPr>
        <dsp:cNvPr id="0" name=""/>
        <dsp:cNvSpPr/>
      </dsp:nvSpPr>
      <dsp:spPr>
        <a:xfrm>
          <a:off x="3040630" y="2786913"/>
          <a:ext cx="277455" cy="1977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8727" y="0"/>
              </a:lnTo>
              <a:lnTo>
                <a:pt x="138727" y="1977538"/>
              </a:lnTo>
              <a:lnTo>
                <a:pt x="277455" y="197753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80092F-8BD0-6B4A-A8A1-FF0A756F521D}">
      <dsp:nvSpPr>
        <dsp:cNvPr id="0" name=""/>
        <dsp:cNvSpPr/>
      </dsp:nvSpPr>
      <dsp:spPr>
        <a:xfrm>
          <a:off x="5620105" y="3728930"/>
          <a:ext cx="9255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089"/>
              </a:moveTo>
              <a:lnTo>
                <a:pt x="786863" y="63089"/>
              </a:lnTo>
              <a:lnTo>
                <a:pt x="786863" y="45720"/>
              </a:lnTo>
              <a:lnTo>
                <a:pt x="925591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3040630" y="2786913"/>
          <a:ext cx="277455" cy="10051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8727" y="0"/>
              </a:lnTo>
              <a:lnTo>
                <a:pt x="138727" y="1005106"/>
              </a:lnTo>
              <a:lnTo>
                <a:pt x="277455" y="100510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400895-E6C0-2940-822C-B71A254C308E}">
      <dsp:nvSpPr>
        <dsp:cNvPr id="0" name=""/>
        <dsp:cNvSpPr/>
      </dsp:nvSpPr>
      <dsp:spPr>
        <a:xfrm>
          <a:off x="5620105" y="2598961"/>
          <a:ext cx="925591" cy="579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86863" y="0"/>
              </a:lnTo>
              <a:lnTo>
                <a:pt x="786863" y="579159"/>
              </a:lnTo>
              <a:lnTo>
                <a:pt x="925591" y="57915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5654F-F0DD-D94A-8E1D-2DEFBE7C92BE}">
      <dsp:nvSpPr>
        <dsp:cNvPr id="0" name=""/>
        <dsp:cNvSpPr/>
      </dsp:nvSpPr>
      <dsp:spPr>
        <a:xfrm>
          <a:off x="5620105" y="2535872"/>
          <a:ext cx="9255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089"/>
              </a:moveTo>
              <a:lnTo>
                <a:pt x="786863" y="63089"/>
              </a:lnTo>
              <a:lnTo>
                <a:pt x="786863" y="45720"/>
              </a:lnTo>
              <a:lnTo>
                <a:pt x="925591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816798-112B-374E-9D50-5CB9CA9C51C9}">
      <dsp:nvSpPr>
        <dsp:cNvPr id="0" name=""/>
        <dsp:cNvSpPr/>
      </dsp:nvSpPr>
      <dsp:spPr>
        <a:xfrm>
          <a:off x="5620105" y="1985063"/>
          <a:ext cx="925591" cy="613898"/>
        </a:xfrm>
        <a:custGeom>
          <a:avLst/>
          <a:gdLst/>
          <a:ahLst/>
          <a:cxnLst/>
          <a:rect l="0" t="0" r="0" b="0"/>
          <a:pathLst>
            <a:path>
              <a:moveTo>
                <a:pt x="0" y="613898"/>
              </a:moveTo>
              <a:lnTo>
                <a:pt x="786863" y="613898"/>
              </a:lnTo>
              <a:lnTo>
                <a:pt x="786863" y="0"/>
              </a:lnTo>
              <a:lnTo>
                <a:pt x="925591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3040630" y="2598961"/>
          <a:ext cx="277455" cy="187951"/>
        </a:xfrm>
        <a:custGeom>
          <a:avLst/>
          <a:gdLst/>
          <a:ahLst/>
          <a:cxnLst/>
          <a:rect l="0" t="0" r="0" b="0"/>
          <a:pathLst>
            <a:path>
              <a:moveTo>
                <a:pt x="0" y="187951"/>
              </a:moveTo>
              <a:lnTo>
                <a:pt x="138727" y="187951"/>
              </a:lnTo>
              <a:lnTo>
                <a:pt x="138727" y="0"/>
              </a:lnTo>
              <a:lnTo>
                <a:pt x="27745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B56C3D-C0D2-5C4C-AE8A-086CE9E0BFD4}">
      <dsp:nvSpPr>
        <dsp:cNvPr id="0" name=""/>
        <dsp:cNvSpPr/>
      </dsp:nvSpPr>
      <dsp:spPr>
        <a:xfrm>
          <a:off x="5620105" y="809375"/>
          <a:ext cx="925591" cy="579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86863" y="0"/>
              </a:lnTo>
              <a:lnTo>
                <a:pt x="786863" y="579159"/>
              </a:lnTo>
              <a:lnTo>
                <a:pt x="925591" y="57915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19D9E4-96CF-684A-BFC3-DD744DD2D2C9}">
      <dsp:nvSpPr>
        <dsp:cNvPr id="0" name=""/>
        <dsp:cNvSpPr/>
      </dsp:nvSpPr>
      <dsp:spPr>
        <a:xfrm>
          <a:off x="5620105" y="746285"/>
          <a:ext cx="9255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089"/>
              </a:moveTo>
              <a:lnTo>
                <a:pt x="786863" y="63089"/>
              </a:lnTo>
              <a:lnTo>
                <a:pt x="786863" y="45720"/>
              </a:lnTo>
              <a:lnTo>
                <a:pt x="925591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40299B-47C4-F649-B79C-84D232925B29}">
      <dsp:nvSpPr>
        <dsp:cNvPr id="0" name=""/>
        <dsp:cNvSpPr/>
      </dsp:nvSpPr>
      <dsp:spPr>
        <a:xfrm>
          <a:off x="5620105" y="211559"/>
          <a:ext cx="925591" cy="597815"/>
        </a:xfrm>
        <a:custGeom>
          <a:avLst/>
          <a:gdLst/>
          <a:ahLst/>
          <a:cxnLst/>
          <a:rect l="0" t="0" r="0" b="0"/>
          <a:pathLst>
            <a:path>
              <a:moveTo>
                <a:pt x="0" y="597815"/>
              </a:moveTo>
              <a:lnTo>
                <a:pt x="786863" y="597815"/>
              </a:lnTo>
              <a:lnTo>
                <a:pt x="786863" y="0"/>
              </a:lnTo>
              <a:lnTo>
                <a:pt x="925591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3040630" y="809375"/>
          <a:ext cx="277455" cy="1977538"/>
        </a:xfrm>
        <a:custGeom>
          <a:avLst/>
          <a:gdLst/>
          <a:ahLst/>
          <a:cxnLst/>
          <a:rect l="0" t="0" r="0" b="0"/>
          <a:pathLst>
            <a:path>
              <a:moveTo>
                <a:pt x="0" y="1977538"/>
              </a:moveTo>
              <a:lnTo>
                <a:pt x="138727" y="1977538"/>
              </a:lnTo>
              <a:lnTo>
                <a:pt x="138727" y="0"/>
              </a:lnTo>
              <a:lnTo>
                <a:pt x="27745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1653354" y="2087975"/>
          <a:ext cx="1387276" cy="13978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rPr>
            <a:t>企业管理理论与实践的产生与发展</a:t>
          </a:r>
          <a:endParaRPr lang="zh-CN" altLang="en-US" sz="1800" b="1" kern="1200" dirty="0">
            <a:latin typeface="Microsoft YaHei" panose="020B0503020204020204" pitchFamily="34" charset="-122"/>
            <a:ea typeface="Microsoft YaHei" panose="020B0503020204020204" pitchFamily="34" charset="-122"/>
            <a:cs typeface="SimHei" charset="-122"/>
          </a:endParaRPr>
        </a:p>
      </dsp:txBody>
      <dsp:txXfrm>
        <a:off x="1653354" y="2087975"/>
        <a:ext cx="1387276" cy="1397876"/>
      </dsp:txXfrm>
    </dsp:sp>
    <dsp:sp modelId="{22C8BBC7-02FA-4EF0-899A-834C1FEE39E3}">
      <dsp:nvSpPr>
        <dsp:cNvPr id="0" name=""/>
        <dsp:cNvSpPr/>
      </dsp:nvSpPr>
      <dsp:spPr>
        <a:xfrm>
          <a:off x="3318086" y="409863"/>
          <a:ext cx="2302019" cy="7990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古典管理理论阶段</a:t>
          </a:r>
        </a:p>
      </dsp:txBody>
      <dsp:txXfrm>
        <a:off x="3318086" y="409863"/>
        <a:ext cx="2302019" cy="799022"/>
      </dsp:txXfrm>
    </dsp:sp>
    <dsp:sp modelId="{08781BA9-F837-3B48-BD90-7B46052F0B88}">
      <dsp:nvSpPr>
        <dsp:cNvPr id="0" name=""/>
        <dsp:cNvSpPr/>
      </dsp:nvSpPr>
      <dsp:spPr>
        <a:xfrm>
          <a:off x="6545696" y="0"/>
          <a:ext cx="2804046" cy="4231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泰罗：科学管理之父</a:t>
          </a:r>
        </a:p>
      </dsp:txBody>
      <dsp:txXfrm>
        <a:off x="6545696" y="0"/>
        <a:ext cx="2804046" cy="423119"/>
      </dsp:txXfrm>
    </dsp:sp>
    <dsp:sp modelId="{F13DF2C4-A655-E542-9CD0-B9B5036E4F48}">
      <dsp:nvSpPr>
        <dsp:cNvPr id="0" name=""/>
        <dsp:cNvSpPr/>
      </dsp:nvSpPr>
      <dsp:spPr>
        <a:xfrm>
          <a:off x="6545696" y="580446"/>
          <a:ext cx="2804046" cy="4231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法约尔：管理过程理论之父</a:t>
          </a:r>
        </a:p>
      </dsp:txBody>
      <dsp:txXfrm>
        <a:off x="6545696" y="580446"/>
        <a:ext cx="2804046" cy="423119"/>
      </dsp:txXfrm>
    </dsp:sp>
    <dsp:sp modelId="{A2B87714-7526-7146-B3E8-F6601CCA8D66}">
      <dsp:nvSpPr>
        <dsp:cNvPr id="0" name=""/>
        <dsp:cNvSpPr/>
      </dsp:nvSpPr>
      <dsp:spPr>
        <a:xfrm>
          <a:off x="6545696" y="1176975"/>
          <a:ext cx="2804046" cy="4231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韦伯：组织理论之父</a:t>
          </a:r>
        </a:p>
      </dsp:txBody>
      <dsp:txXfrm>
        <a:off x="6545696" y="1176975"/>
        <a:ext cx="2804046" cy="423119"/>
      </dsp:txXfrm>
    </dsp:sp>
    <dsp:sp modelId="{86A07B8D-FF15-4EFF-8681-05A46BF1E797}">
      <dsp:nvSpPr>
        <dsp:cNvPr id="0" name=""/>
        <dsp:cNvSpPr/>
      </dsp:nvSpPr>
      <dsp:spPr>
        <a:xfrm>
          <a:off x="3318086" y="2199450"/>
          <a:ext cx="2302019" cy="7990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行为科学理论及管理理论丛林阶段</a:t>
          </a:r>
        </a:p>
      </dsp:txBody>
      <dsp:txXfrm>
        <a:off x="3318086" y="2199450"/>
        <a:ext cx="2302019" cy="799022"/>
      </dsp:txXfrm>
    </dsp:sp>
    <dsp:sp modelId="{07FC994E-62AA-C94F-A9CD-7EFB8892477F}">
      <dsp:nvSpPr>
        <dsp:cNvPr id="0" name=""/>
        <dsp:cNvSpPr/>
      </dsp:nvSpPr>
      <dsp:spPr>
        <a:xfrm>
          <a:off x="6545696" y="1773504"/>
          <a:ext cx="2804046" cy="4231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巴纳德：社会系统学派</a:t>
          </a:r>
        </a:p>
      </dsp:txBody>
      <dsp:txXfrm>
        <a:off x="6545696" y="1773504"/>
        <a:ext cx="2804046" cy="423119"/>
      </dsp:txXfrm>
    </dsp:sp>
    <dsp:sp modelId="{82800EEB-5CDC-5B42-A6A8-95E1FE236C14}">
      <dsp:nvSpPr>
        <dsp:cNvPr id="0" name=""/>
        <dsp:cNvSpPr/>
      </dsp:nvSpPr>
      <dsp:spPr>
        <a:xfrm>
          <a:off x="6545696" y="2370033"/>
          <a:ext cx="2804046" cy="4231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西蒙：决策学派</a:t>
          </a:r>
        </a:p>
      </dsp:txBody>
      <dsp:txXfrm>
        <a:off x="6545696" y="2370033"/>
        <a:ext cx="2804046" cy="423119"/>
      </dsp:txXfrm>
    </dsp:sp>
    <dsp:sp modelId="{DFB0EA36-8972-4747-ADC2-51067798C8E1}">
      <dsp:nvSpPr>
        <dsp:cNvPr id="0" name=""/>
        <dsp:cNvSpPr/>
      </dsp:nvSpPr>
      <dsp:spPr>
        <a:xfrm>
          <a:off x="6545696" y="2966562"/>
          <a:ext cx="2804046" cy="4231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德鲁克：经验学派</a:t>
          </a:r>
        </a:p>
      </dsp:txBody>
      <dsp:txXfrm>
        <a:off x="6545696" y="2966562"/>
        <a:ext cx="2804046" cy="423119"/>
      </dsp:txXfrm>
    </dsp:sp>
    <dsp:sp modelId="{A73C4A40-2D47-BF42-9EF8-B3BEE9451F45}">
      <dsp:nvSpPr>
        <dsp:cNvPr id="0" name=""/>
        <dsp:cNvSpPr/>
      </dsp:nvSpPr>
      <dsp:spPr>
        <a:xfrm>
          <a:off x="3318086" y="3392508"/>
          <a:ext cx="2302019" cy="7990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  <a:sym typeface="+mn-ea"/>
            </a:rPr>
            <a:t>以战略管理、文化管理为主的阶段</a:t>
          </a:r>
          <a:endParaRPr lang="zh-CN" altLang="en-US" sz="1800" b="1" kern="1200" dirty="0">
            <a:latin typeface="Microsoft YaHei" panose="020B0503020204020204" pitchFamily="34" charset="-122"/>
            <a:ea typeface="Microsoft YaHei" panose="020B0503020204020204" pitchFamily="34" charset="-122"/>
            <a:cs typeface="SimHei" charset="-122"/>
          </a:endParaRPr>
        </a:p>
      </dsp:txBody>
      <dsp:txXfrm>
        <a:off x="3318086" y="3392508"/>
        <a:ext cx="2302019" cy="799022"/>
      </dsp:txXfrm>
    </dsp:sp>
    <dsp:sp modelId="{B816C6F0-1B84-CB4E-976F-ADADDA44D26A}">
      <dsp:nvSpPr>
        <dsp:cNvPr id="0" name=""/>
        <dsp:cNvSpPr/>
      </dsp:nvSpPr>
      <dsp:spPr>
        <a:xfrm>
          <a:off x="6545696" y="3563091"/>
          <a:ext cx="2804046" cy="4231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全面质量管理</a:t>
          </a:r>
        </a:p>
      </dsp:txBody>
      <dsp:txXfrm>
        <a:off x="6545696" y="3563091"/>
        <a:ext cx="2804046" cy="423119"/>
      </dsp:txXfrm>
    </dsp:sp>
    <dsp:sp modelId="{DD60ECC6-673B-0F44-9AC0-9F29A5FA4466}">
      <dsp:nvSpPr>
        <dsp:cNvPr id="0" name=""/>
        <dsp:cNvSpPr/>
      </dsp:nvSpPr>
      <dsp:spPr>
        <a:xfrm>
          <a:off x="3318086" y="4364941"/>
          <a:ext cx="2302019" cy="7990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其他理论</a:t>
          </a:r>
        </a:p>
      </dsp:txBody>
      <dsp:txXfrm>
        <a:off x="3318086" y="4364941"/>
        <a:ext cx="2302019" cy="799022"/>
      </dsp:txXfrm>
    </dsp:sp>
    <dsp:sp modelId="{E2E8483A-8DDA-4345-A55C-4A6FC236389B}">
      <dsp:nvSpPr>
        <dsp:cNvPr id="0" name=""/>
        <dsp:cNvSpPr/>
      </dsp:nvSpPr>
      <dsp:spPr>
        <a:xfrm>
          <a:off x="6545696" y="4237259"/>
          <a:ext cx="2804046" cy="4231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钱皮哈默</a:t>
          </a:r>
        </a:p>
      </dsp:txBody>
      <dsp:txXfrm>
        <a:off x="6545696" y="4237259"/>
        <a:ext cx="2804046" cy="423119"/>
      </dsp:txXfrm>
    </dsp:sp>
    <dsp:sp modelId="{2E59380C-7091-E04C-BBD9-050241FFABBA}">
      <dsp:nvSpPr>
        <dsp:cNvPr id="0" name=""/>
        <dsp:cNvSpPr/>
      </dsp:nvSpPr>
      <dsp:spPr>
        <a:xfrm>
          <a:off x="6545696" y="4833788"/>
          <a:ext cx="2804046" cy="4231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rPr>
            <a:t>彼得圣吉</a:t>
          </a:r>
        </a:p>
      </dsp:txBody>
      <dsp:txXfrm>
        <a:off x="6545696" y="4833788"/>
        <a:ext cx="2804046" cy="423119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A8A1-C34D-4CC9-B014-4EDC4C60B5CB}">
      <dsp:nvSpPr>
        <dsp:cNvPr id="0" name=""/>
        <dsp:cNvSpPr/>
      </dsp:nvSpPr>
      <dsp:spPr>
        <a:xfrm>
          <a:off x="4325638" y="2161894"/>
          <a:ext cx="864198" cy="929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2099" y="0"/>
              </a:lnTo>
              <a:lnTo>
                <a:pt x="432099" y="929013"/>
              </a:lnTo>
              <a:lnTo>
                <a:pt x="864198" y="92901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4325638" y="1232880"/>
          <a:ext cx="864198" cy="929013"/>
        </a:xfrm>
        <a:custGeom>
          <a:avLst/>
          <a:gdLst/>
          <a:ahLst/>
          <a:cxnLst/>
          <a:rect l="0" t="0" r="0" b="0"/>
          <a:pathLst>
            <a:path>
              <a:moveTo>
                <a:pt x="0" y="929013"/>
              </a:moveTo>
              <a:lnTo>
                <a:pt x="432099" y="929013"/>
              </a:lnTo>
              <a:lnTo>
                <a:pt x="432099" y="0"/>
              </a:lnTo>
              <a:lnTo>
                <a:pt x="8641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4646" y="1502942"/>
          <a:ext cx="4320992" cy="13179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20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4646" y="1502942"/>
        <a:ext cx="4320992" cy="1317902"/>
      </dsp:txXfrm>
    </dsp:sp>
    <dsp:sp modelId="{22C8BBC7-02FA-4EF0-899A-834C1FEE39E3}">
      <dsp:nvSpPr>
        <dsp:cNvPr id="0" name=""/>
        <dsp:cNvSpPr/>
      </dsp:nvSpPr>
      <dsp:spPr>
        <a:xfrm>
          <a:off x="5189837" y="573929"/>
          <a:ext cx="4320992" cy="13179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20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5189837" y="573929"/>
        <a:ext cx="4320992" cy="1317902"/>
      </dsp:txXfrm>
    </dsp:sp>
    <dsp:sp modelId="{86A07B8D-FF15-4EFF-8681-05A46BF1E797}">
      <dsp:nvSpPr>
        <dsp:cNvPr id="0" name=""/>
        <dsp:cNvSpPr/>
      </dsp:nvSpPr>
      <dsp:spPr>
        <a:xfrm>
          <a:off x="5189837" y="2431956"/>
          <a:ext cx="4320992" cy="13179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20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5189837" y="2431956"/>
        <a:ext cx="4320992" cy="1317902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A8A1-C34D-4CC9-B014-4EDC4C60B5CB}">
      <dsp:nvSpPr>
        <dsp:cNvPr id="0" name=""/>
        <dsp:cNvSpPr/>
      </dsp:nvSpPr>
      <dsp:spPr>
        <a:xfrm>
          <a:off x="1623739" y="798087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99" y="0"/>
              </a:lnTo>
              <a:lnTo>
                <a:pt x="162199" y="348728"/>
              </a:lnTo>
              <a:lnTo>
                <a:pt x="324398" y="34872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623739" y="449358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348728"/>
              </a:moveTo>
              <a:lnTo>
                <a:pt x="162199" y="348728"/>
              </a:lnTo>
              <a:lnTo>
                <a:pt x="162199" y="0"/>
              </a:lnTo>
              <a:lnTo>
                <a:pt x="3243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1744" y="550733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744" y="550733"/>
        <a:ext cx="1621994" cy="494708"/>
      </dsp:txXfrm>
    </dsp:sp>
    <dsp:sp modelId="{22C8BBC7-02FA-4EF0-899A-834C1FEE39E3}">
      <dsp:nvSpPr>
        <dsp:cNvPr id="0" name=""/>
        <dsp:cNvSpPr/>
      </dsp:nvSpPr>
      <dsp:spPr>
        <a:xfrm>
          <a:off x="1948137" y="202004"/>
          <a:ext cx="1621994" cy="49470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202004"/>
        <a:ext cx="1621994" cy="494708"/>
      </dsp:txXfrm>
    </dsp:sp>
    <dsp:sp modelId="{86A07B8D-FF15-4EFF-8681-05A46BF1E797}">
      <dsp:nvSpPr>
        <dsp:cNvPr id="0" name=""/>
        <dsp:cNvSpPr/>
      </dsp:nvSpPr>
      <dsp:spPr>
        <a:xfrm>
          <a:off x="1948137" y="899462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899462"/>
        <a:ext cx="1621994" cy="494708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A8A1-C34D-4CC9-B014-4EDC4C60B5CB}">
      <dsp:nvSpPr>
        <dsp:cNvPr id="0" name=""/>
        <dsp:cNvSpPr/>
      </dsp:nvSpPr>
      <dsp:spPr>
        <a:xfrm>
          <a:off x="1623739" y="798087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99" y="0"/>
              </a:lnTo>
              <a:lnTo>
                <a:pt x="162199" y="348728"/>
              </a:lnTo>
              <a:lnTo>
                <a:pt x="324398" y="34872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623739" y="449358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348728"/>
              </a:moveTo>
              <a:lnTo>
                <a:pt x="162199" y="348728"/>
              </a:lnTo>
              <a:lnTo>
                <a:pt x="162199" y="0"/>
              </a:lnTo>
              <a:lnTo>
                <a:pt x="3243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1744" y="550733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744" y="550733"/>
        <a:ext cx="1621994" cy="494708"/>
      </dsp:txXfrm>
    </dsp:sp>
    <dsp:sp modelId="{22C8BBC7-02FA-4EF0-899A-834C1FEE39E3}">
      <dsp:nvSpPr>
        <dsp:cNvPr id="0" name=""/>
        <dsp:cNvSpPr/>
      </dsp:nvSpPr>
      <dsp:spPr>
        <a:xfrm>
          <a:off x="1948137" y="202004"/>
          <a:ext cx="1621994" cy="49470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202004"/>
        <a:ext cx="1621994" cy="494708"/>
      </dsp:txXfrm>
    </dsp:sp>
    <dsp:sp modelId="{86A07B8D-FF15-4EFF-8681-05A46BF1E797}">
      <dsp:nvSpPr>
        <dsp:cNvPr id="0" name=""/>
        <dsp:cNvSpPr/>
      </dsp:nvSpPr>
      <dsp:spPr>
        <a:xfrm>
          <a:off x="1948137" y="899462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899462"/>
        <a:ext cx="1621994" cy="494708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A8A1-C34D-4CC9-B014-4EDC4C60B5CB}">
      <dsp:nvSpPr>
        <dsp:cNvPr id="0" name=""/>
        <dsp:cNvSpPr/>
      </dsp:nvSpPr>
      <dsp:spPr>
        <a:xfrm>
          <a:off x="1623739" y="798087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99" y="0"/>
              </a:lnTo>
              <a:lnTo>
                <a:pt x="162199" y="348728"/>
              </a:lnTo>
              <a:lnTo>
                <a:pt x="324398" y="34872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623739" y="449358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348728"/>
              </a:moveTo>
              <a:lnTo>
                <a:pt x="162199" y="348728"/>
              </a:lnTo>
              <a:lnTo>
                <a:pt x="162199" y="0"/>
              </a:lnTo>
              <a:lnTo>
                <a:pt x="3243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1744" y="550733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744" y="550733"/>
        <a:ext cx="1621994" cy="494708"/>
      </dsp:txXfrm>
    </dsp:sp>
    <dsp:sp modelId="{22C8BBC7-02FA-4EF0-899A-834C1FEE39E3}">
      <dsp:nvSpPr>
        <dsp:cNvPr id="0" name=""/>
        <dsp:cNvSpPr/>
      </dsp:nvSpPr>
      <dsp:spPr>
        <a:xfrm>
          <a:off x="1948137" y="202004"/>
          <a:ext cx="1621994" cy="49470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202004"/>
        <a:ext cx="1621994" cy="494708"/>
      </dsp:txXfrm>
    </dsp:sp>
    <dsp:sp modelId="{86A07B8D-FF15-4EFF-8681-05A46BF1E797}">
      <dsp:nvSpPr>
        <dsp:cNvPr id="0" name=""/>
        <dsp:cNvSpPr/>
      </dsp:nvSpPr>
      <dsp:spPr>
        <a:xfrm>
          <a:off x="1948137" y="899462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899462"/>
        <a:ext cx="1621994" cy="494708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A8A1-C34D-4CC9-B014-4EDC4C60B5CB}">
      <dsp:nvSpPr>
        <dsp:cNvPr id="0" name=""/>
        <dsp:cNvSpPr/>
      </dsp:nvSpPr>
      <dsp:spPr>
        <a:xfrm>
          <a:off x="1623739" y="798087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99" y="0"/>
              </a:lnTo>
              <a:lnTo>
                <a:pt x="162199" y="348728"/>
              </a:lnTo>
              <a:lnTo>
                <a:pt x="324398" y="34872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623739" y="449358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348728"/>
              </a:moveTo>
              <a:lnTo>
                <a:pt x="162199" y="348728"/>
              </a:lnTo>
              <a:lnTo>
                <a:pt x="162199" y="0"/>
              </a:lnTo>
              <a:lnTo>
                <a:pt x="3243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1744" y="550733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744" y="550733"/>
        <a:ext cx="1621994" cy="494708"/>
      </dsp:txXfrm>
    </dsp:sp>
    <dsp:sp modelId="{22C8BBC7-02FA-4EF0-899A-834C1FEE39E3}">
      <dsp:nvSpPr>
        <dsp:cNvPr id="0" name=""/>
        <dsp:cNvSpPr/>
      </dsp:nvSpPr>
      <dsp:spPr>
        <a:xfrm>
          <a:off x="1948137" y="202004"/>
          <a:ext cx="1621994" cy="49470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202004"/>
        <a:ext cx="1621994" cy="494708"/>
      </dsp:txXfrm>
    </dsp:sp>
    <dsp:sp modelId="{86A07B8D-FF15-4EFF-8681-05A46BF1E797}">
      <dsp:nvSpPr>
        <dsp:cNvPr id="0" name=""/>
        <dsp:cNvSpPr/>
      </dsp:nvSpPr>
      <dsp:spPr>
        <a:xfrm>
          <a:off x="1948137" y="899462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899462"/>
        <a:ext cx="1621994" cy="494708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A8A1-C34D-4CC9-B014-4EDC4C60B5CB}">
      <dsp:nvSpPr>
        <dsp:cNvPr id="0" name=""/>
        <dsp:cNvSpPr/>
      </dsp:nvSpPr>
      <dsp:spPr>
        <a:xfrm>
          <a:off x="1623739" y="798087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99" y="0"/>
              </a:lnTo>
              <a:lnTo>
                <a:pt x="162199" y="348728"/>
              </a:lnTo>
              <a:lnTo>
                <a:pt x="324398" y="34872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623739" y="449358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348728"/>
              </a:moveTo>
              <a:lnTo>
                <a:pt x="162199" y="348728"/>
              </a:lnTo>
              <a:lnTo>
                <a:pt x="162199" y="0"/>
              </a:lnTo>
              <a:lnTo>
                <a:pt x="3243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1744" y="550733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744" y="550733"/>
        <a:ext cx="1621994" cy="494708"/>
      </dsp:txXfrm>
    </dsp:sp>
    <dsp:sp modelId="{22C8BBC7-02FA-4EF0-899A-834C1FEE39E3}">
      <dsp:nvSpPr>
        <dsp:cNvPr id="0" name=""/>
        <dsp:cNvSpPr/>
      </dsp:nvSpPr>
      <dsp:spPr>
        <a:xfrm>
          <a:off x="1948137" y="202004"/>
          <a:ext cx="1621994" cy="49470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202004"/>
        <a:ext cx="1621994" cy="494708"/>
      </dsp:txXfrm>
    </dsp:sp>
    <dsp:sp modelId="{86A07B8D-FF15-4EFF-8681-05A46BF1E797}">
      <dsp:nvSpPr>
        <dsp:cNvPr id="0" name=""/>
        <dsp:cNvSpPr/>
      </dsp:nvSpPr>
      <dsp:spPr>
        <a:xfrm>
          <a:off x="1948137" y="899462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899462"/>
        <a:ext cx="1621994" cy="494708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A8A1-C34D-4CC9-B014-4EDC4C60B5CB}">
      <dsp:nvSpPr>
        <dsp:cNvPr id="0" name=""/>
        <dsp:cNvSpPr/>
      </dsp:nvSpPr>
      <dsp:spPr>
        <a:xfrm>
          <a:off x="1623739" y="798087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99" y="0"/>
              </a:lnTo>
              <a:lnTo>
                <a:pt x="162199" y="348728"/>
              </a:lnTo>
              <a:lnTo>
                <a:pt x="324398" y="34872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623739" y="449358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348728"/>
              </a:moveTo>
              <a:lnTo>
                <a:pt x="162199" y="348728"/>
              </a:lnTo>
              <a:lnTo>
                <a:pt x="162199" y="0"/>
              </a:lnTo>
              <a:lnTo>
                <a:pt x="3243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1744" y="550733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744" y="550733"/>
        <a:ext cx="1621994" cy="494708"/>
      </dsp:txXfrm>
    </dsp:sp>
    <dsp:sp modelId="{22C8BBC7-02FA-4EF0-899A-834C1FEE39E3}">
      <dsp:nvSpPr>
        <dsp:cNvPr id="0" name=""/>
        <dsp:cNvSpPr/>
      </dsp:nvSpPr>
      <dsp:spPr>
        <a:xfrm>
          <a:off x="1948137" y="202004"/>
          <a:ext cx="1621994" cy="49470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202004"/>
        <a:ext cx="1621994" cy="494708"/>
      </dsp:txXfrm>
    </dsp:sp>
    <dsp:sp modelId="{86A07B8D-FF15-4EFF-8681-05A46BF1E797}">
      <dsp:nvSpPr>
        <dsp:cNvPr id="0" name=""/>
        <dsp:cNvSpPr/>
      </dsp:nvSpPr>
      <dsp:spPr>
        <a:xfrm>
          <a:off x="1948137" y="899462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899462"/>
        <a:ext cx="1621994" cy="494708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A8A1-C34D-4CC9-B014-4EDC4C60B5CB}">
      <dsp:nvSpPr>
        <dsp:cNvPr id="0" name=""/>
        <dsp:cNvSpPr/>
      </dsp:nvSpPr>
      <dsp:spPr>
        <a:xfrm>
          <a:off x="1623739" y="798087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99" y="0"/>
              </a:lnTo>
              <a:lnTo>
                <a:pt x="162199" y="348728"/>
              </a:lnTo>
              <a:lnTo>
                <a:pt x="324398" y="34872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623739" y="449358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348728"/>
              </a:moveTo>
              <a:lnTo>
                <a:pt x="162199" y="348728"/>
              </a:lnTo>
              <a:lnTo>
                <a:pt x="162199" y="0"/>
              </a:lnTo>
              <a:lnTo>
                <a:pt x="3243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1744" y="550733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744" y="550733"/>
        <a:ext cx="1621994" cy="494708"/>
      </dsp:txXfrm>
    </dsp:sp>
    <dsp:sp modelId="{22C8BBC7-02FA-4EF0-899A-834C1FEE39E3}">
      <dsp:nvSpPr>
        <dsp:cNvPr id="0" name=""/>
        <dsp:cNvSpPr/>
      </dsp:nvSpPr>
      <dsp:spPr>
        <a:xfrm>
          <a:off x="1948137" y="202004"/>
          <a:ext cx="1621994" cy="49470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202004"/>
        <a:ext cx="1621994" cy="494708"/>
      </dsp:txXfrm>
    </dsp:sp>
    <dsp:sp modelId="{86A07B8D-FF15-4EFF-8681-05A46BF1E797}">
      <dsp:nvSpPr>
        <dsp:cNvPr id="0" name=""/>
        <dsp:cNvSpPr/>
      </dsp:nvSpPr>
      <dsp:spPr>
        <a:xfrm>
          <a:off x="1948137" y="899462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899462"/>
        <a:ext cx="1621994" cy="4947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6835F-57E4-3A4C-AD27-D3DE559BB53C}">
      <dsp:nvSpPr>
        <dsp:cNvPr id="0" name=""/>
        <dsp:cNvSpPr/>
      </dsp:nvSpPr>
      <dsp:spPr>
        <a:xfrm>
          <a:off x="1426076" y="1057274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896444"/>
              </a:lnTo>
              <a:lnTo>
                <a:pt x="208475" y="896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8411B-B7F5-0747-9954-7C21CD306EF4}">
      <dsp:nvSpPr>
        <dsp:cNvPr id="0" name=""/>
        <dsp:cNvSpPr/>
      </dsp:nvSpPr>
      <dsp:spPr>
        <a:xfrm>
          <a:off x="1426076" y="1057274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448222"/>
              </a:lnTo>
              <a:lnTo>
                <a:pt x="208475" y="4482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1426076" y="1011554"/>
          <a:ext cx="2084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847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1426076" y="609052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448222"/>
              </a:moveTo>
              <a:lnTo>
                <a:pt x="104237" y="448222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426076" y="160830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896444"/>
              </a:moveTo>
              <a:lnTo>
                <a:pt x="104237" y="896444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383699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383699" y="898312"/>
        <a:ext cx="1042376" cy="317924"/>
      </dsp:txXfrm>
    </dsp:sp>
    <dsp:sp modelId="{22C8BBC7-02FA-4EF0-899A-834C1FEE39E3}">
      <dsp:nvSpPr>
        <dsp:cNvPr id="0" name=""/>
        <dsp:cNvSpPr/>
      </dsp:nvSpPr>
      <dsp:spPr>
        <a:xfrm>
          <a:off x="1634551" y="1867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1634551" y="1867"/>
        <a:ext cx="1042376" cy="317924"/>
      </dsp:txXfrm>
    </dsp:sp>
    <dsp:sp modelId="{86A07B8D-FF15-4EFF-8681-05A46BF1E797}">
      <dsp:nvSpPr>
        <dsp:cNvPr id="0" name=""/>
        <dsp:cNvSpPr/>
      </dsp:nvSpPr>
      <dsp:spPr>
        <a:xfrm>
          <a:off x="1634551" y="450089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计划职能</a:t>
          </a:r>
        </a:p>
      </dsp:txBody>
      <dsp:txXfrm>
        <a:off x="1634551" y="450089"/>
        <a:ext cx="1042376" cy="317924"/>
      </dsp:txXfrm>
    </dsp:sp>
    <dsp:sp modelId="{A73C4A40-2D47-BF42-9EF8-B3BEE9451F45}">
      <dsp:nvSpPr>
        <dsp:cNvPr id="0" name=""/>
        <dsp:cNvSpPr/>
      </dsp:nvSpPr>
      <dsp:spPr>
        <a:xfrm>
          <a:off x="1634551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898312"/>
        <a:ext cx="1042376" cy="317924"/>
      </dsp:txXfrm>
    </dsp:sp>
    <dsp:sp modelId="{7368840E-7568-AB46-86AB-5522C2E78B18}">
      <dsp:nvSpPr>
        <dsp:cNvPr id="0" name=""/>
        <dsp:cNvSpPr/>
      </dsp:nvSpPr>
      <dsp:spPr>
        <a:xfrm>
          <a:off x="1634551" y="1346534"/>
          <a:ext cx="1042376" cy="3179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346534"/>
        <a:ext cx="1042376" cy="317924"/>
      </dsp:txXfrm>
    </dsp:sp>
    <dsp:sp modelId="{8B9400FE-6F26-2A48-8ECB-33218128618A}">
      <dsp:nvSpPr>
        <dsp:cNvPr id="0" name=""/>
        <dsp:cNvSpPr/>
      </dsp:nvSpPr>
      <dsp:spPr>
        <a:xfrm>
          <a:off x="1634551" y="1794756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 kern="120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794756"/>
        <a:ext cx="1042376" cy="317924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A8A1-C34D-4CC9-B014-4EDC4C60B5CB}">
      <dsp:nvSpPr>
        <dsp:cNvPr id="0" name=""/>
        <dsp:cNvSpPr/>
      </dsp:nvSpPr>
      <dsp:spPr>
        <a:xfrm>
          <a:off x="1623739" y="798087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99" y="0"/>
              </a:lnTo>
              <a:lnTo>
                <a:pt x="162199" y="348728"/>
              </a:lnTo>
              <a:lnTo>
                <a:pt x="324398" y="34872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623739" y="449358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348728"/>
              </a:moveTo>
              <a:lnTo>
                <a:pt x="162199" y="348728"/>
              </a:lnTo>
              <a:lnTo>
                <a:pt x="162199" y="0"/>
              </a:lnTo>
              <a:lnTo>
                <a:pt x="3243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1744" y="550733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744" y="550733"/>
        <a:ext cx="1621994" cy="494708"/>
      </dsp:txXfrm>
    </dsp:sp>
    <dsp:sp modelId="{22C8BBC7-02FA-4EF0-899A-834C1FEE39E3}">
      <dsp:nvSpPr>
        <dsp:cNvPr id="0" name=""/>
        <dsp:cNvSpPr/>
      </dsp:nvSpPr>
      <dsp:spPr>
        <a:xfrm>
          <a:off x="1948137" y="202004"/>
          <a:ext cx="1621994" cy="49470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202004"/>
        <a:ext cx="1621994" cy="494708"/>
      </dsp:txXfrm>
    </dsp:sp>
    <dsp:sp modelId="{86A07B8D-FF15-4EFF-8681-05A46BF1E797}">
      <dsp:nvSpPr>
        <dsp:cNvPr id="0" name=""/>
        <dsp:cNvSpPr/>
      </dsp:nvSpPr>
      <dsp:spPr>
        <a:xfrm>
          <a:off x="1948137" y="899462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899462"/>
        <a:ext cx="1621994" cy="494708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A8A1-C34D-4CC9-B014-4EDC4C60B5CB}">
      <dsp:nvSpPr>
        <dsp:cNvPr id="0" name=""/>
        <dsp:cNvSpPr/>
      </dsp:nvSpPr>
      <dsp:spPr>
        <a:xfrm>
          <a:off x="1623739" y="798087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99" y="0"/>
              </a:lnTo>
              <a:lnTo>
                <a:pt x="162199" y="348728"/>
              </a:lnTo>
              <a:lnTo>
                <a:pt x="324398" y="34872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623739" y="449358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348728"/>
              </a:moveTo>
              <a:lnTo>
                <a:pt x="162199" y="348728"/>
              </a:lnTo>
              <a:lnTo>
                <a:pt x="162199" y="0"/>
              </a:lnTo>
              <a:lnTo>
                <a:pt x="3243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1744" y="550733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744" y="550733"/>
        <a:ext cx="1621994" cy="494708"/>
      </dsp:txXfrm>
    </dsp:sp>
    <dsp:sp modelId="{22C8BBC7-02FA-4EF0-899A-834C1FEE39E3}">
      <dsp:nvSpPr>
        <dsp:cNvPr id="0" name=""/>
        <dsp:cNvSpPr/>
      </dsp:nvSpPr>
      <dsp:spPr>
        <a:xfrm>
          <a:off x="1948137" y="202004"/>
          <a:ext cx="1621994" cy="49470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202004"/>
        <a:ext cx="1621994" cy="494708"/>
      </dsp:txXfrm>
    </dsp:sp>
    <dsp:sp modelId="{86A07B8D-FF15-4EFF-8681-05A46BF1E797}">
      <dsp:nvSpPr>
        <dsp:cNvPr id="0" name=""/>
        <dsp:cNvSpPr/>
      </dsp:nvSpPr>
      <dsp:spPr>
        <a:xfrm>
          <a:off x="1948137" y="899462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899462"/>
        <a:ext cx="1621994" cy="494708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A8A1-C34D-4CC9-B014-4EDC4C60B5CB}">
      <dsp:nvSpPr>
        <dsp:cNvPr id="0" name=""/>
        <dsp:cNvSpPr/>
      </dsp:nvSpPr>
      <dsp:spPr>
        <a:xfrm>
          <a:off x="1623739" y="798087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99" y="0"/>
              </a:lnTo>
              <a:lnTo>
                <a:pt x="162199" y="348728"/>
              </a:lnTo>
              <a:lnTo>
                <a:pt x="324398" y="34872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623739" y="449358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348728"/>
              </a:moveTo>
              <a:lnTo>
                <a:pt x="162199" y="348728"/>
              </a:lnTo>
              <a:lnTo>
                <a:pt x="162199" y="0"/>
              </a:lnTo>
              <a:lnTo>
                <a:pt x="3243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1744" y="550733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744" y="550733"/>
        <a:ext cx="1621994" cy="494708"/>
      </dsp:txXfrm>
    </dsp:sp>
    <dsp:sp modelId="{22C8BBC7-02FA-4EF0-899A-834C1FEE39E3}">
      <dsp:nvSpPr>
        <dsp:cNvPr id="0" name=""/>
        <dsp:cNvSpPr/>
      </dsp:nvSpPr>
      <dsp:spPr>
        <a:xfrm>
          <a:off x="1948137" y="202004"/>
          <a:ext cx="1621994" cy="49470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202004"/>
        <a:ext cx="1621994" cy="494708"/>
      </dsp:txXfrm>
    </dsp:sp>
    <dsp:sp modelId="{86A07B8D-FF15-4EFF-8681-05A46BF1E797}">
      <dsp:nvSpPr>
        <dsp:cNvPr id="0" name=""/>
        <dsp:cNvSpPr/>
      </dsp:nvSpPr>
      <dsp:spPr>
        <a:xfrm>
          <a:off x="1948137" y="899462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899462"/>
        <a:ext cx="1621994" cy="494708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A8A1-C34D-4CC9-B014-4EDC4C60B5CB}">
      <dsp:nvSpPr>
        <dsp:cNvPr id="0" name=""/>
        <dsp:cNvSpPr/>
      </dsp:nvSpPr>
      <dsp:spPr>
        <a:xfrm>
          <a:off x="1623739" y="798087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99" y="0"/>
              </a:lnTo>
              <a:lnTo>
                <a:pt x="162199" y="348728"/>
              </a:lnTo>
              <a:lnTo>
                <a:pt x="324398" y="34872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623739" y="449358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348728"/>
              </a:moveTo>
              <a:lnTo>
                <a:pt x="162199" y="348728"/>
              </a:lnTo>
              <a:lnTo>
                <a:pt x="162199" y="0"/>
              </a:lnTo>
              <a:lnTo>
                <a:pt x="3243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1744" y="550733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744" y="550733"/>
        <a:ext cx="1621994" cy="494708"/>
      </dsp:txXfrm>
    </dsp:sp>
    <dsp:sp modelId="{22C8BBC7-02FA-4EF0-899A-834C1FEE39E3}">
      <dsp:nvSpPr>
        <dsp:cNvPr id="0" name=""/>
        <dsp:cNvSpPr/>
      </dsp:nvSpPr>
      <dsp:spPr>
        <a:xfrm>
          <a:off x="1948137" y="202004"/>
          <a:ext cx="1621994" cy="49470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202004"/>
        <a:ext cx="1621994" cy="494708"/>
      </dsp:txXfrm>
    </dsp:sp>
    <dsp:sp modelId="{86A07B8D-FF15-4EFF-8681-05A46BF1E797}">
      <dsp:nvSpPr>
        <dsp:cNvPr id="0" name=""/>
        <dsp:cNvSpPr/>
      </dsp:nvSpPr>
      <dsp:spPr>
        <a:xfrm>
          <a:off x="1948137" y="899462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899462"/>
        <a:ext cx="1621994" cy="494708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A8A1-C34D-4CC9-B014-4EDC4C60B5CB}">
      <dsp:nvSpPr>
        <dsp:cNvPr id="0" name=""/>
        <dsp:cNvSpPr/>
      </dsp:nvSpPr>
      <dsp:spPr>
        <a:xfrm>
          <a:off x="1623739" y="798087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99" y="0"/>
              </a:lnTo>
              <a:lnTo>
                <a:pt x="162199" y="348728"/>
              </a:lnTo>
              <a:lnTo>
                <a:pt x="324398" y="34872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623739" y="449358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348728"/>
              </a:moveTo>
              <a:lnTo>
                <a:pt x="162199" y="348728"/>
              </a:lnTo>
              <a:lnTo>
                <a:pt x="162199" y="0"/>
              </a:lnTo>
              <a:lnTo>
                <a:pt x="3243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1744" y="550733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744" y="550733"/>
        <a:ext cx="1621994" cy="494708"/>
      </dsp:txXfrm>
    </dsp:sp>
    <dsp:sp modelId="{22C8BBC7-02FA-4EF0-899A-834C1FEE39E3}">
      <dsp:nvSpPr>
        <dsp:cNvPr id="0" name=""/>
        <dsp:cNvSpPr/>
      </dsp:nvSpPr>
      <dsp:spPr>
        <a:xfrm>
          <a:off x="1948137" y="202004"/>
          <a:ext cx="1621994" cy="49470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202004"/>
        <a:ext cx="1621994" cy="494708"/>
      </dsp:txXfrm>
    </dsp:sp>
    <dsp:sp modelId="{86A07B8D-FF15-4EFF-8681-05A46BF1E797}">
      <dsp:nvSpPr>
        <dsp:cNvPr id="0" name=""/>
        <dsp:cNvSpPr/>
      </dsp:nvSpPr>
      <dsp:spPr>
        <a:xfrm>
          <a:off x="1948137" y="899462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899462"/>
        <a:ext cx="1621994" cy="494708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A8A1-C34D-4CC9-B014-4EDC4C60B5CB}">
      <dsp:nvSpPr>
        <dsp:cNvPr id="0" name=""/>
        <dsp:cNvSpPr/>
      </dsp:nvSpPr>
      <dsp:spPr>
        <a:xfrm>
          <a:off x="1623739" y="798087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99" y="0"/>
              </a:lnTo>
              <a:lnTo>
                <a:pt x="162199" y="348728"/>
              </a:lnTo>
              <a:lnTo>
                <a:pt x="324398" y="34872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623739" y="449358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348728"/>
              </a:moveTo>
              <a:lnTo>
                <a:pt x="162199" y="348728"/>
              </a:lnTo>
              <a:lnTo>
                <a:pt x="162199" y="0"/>
              </a:lnTo>
              <a:lnTo>
                <a:pt x="3243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1744" y="550733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744" y="550733"/>
        <a:ext cx="1621994" cy="494708"/>
      </dsp:txXfrm>
    </dsp:sp>
    <dsp:sp modelId="{22C8BBC7-02FA-4EF0-899A-834C1FEE39E3}">
      <dsp:nvSpPr>
        <dsp:cNvPr id="0" name=""/>
        <dsp:cNvSpPr/>
      </dsp:nvSpPr>
      <dsp:spPr>
        <a:xfrm>
          <a:off x="1948137" y="202004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202004"/>
        <a:ext cx="1621994" cy="494708"/>
      </dsp:txXfrm>
    </dsp:sp>
    <dsp:sp modelId="{86A07B8D-FF15-4EFF-8681-05A46BF1E797}">
      <dsp:nvSpPr>
        <dsp:cNvPr id="0" name=""/>
        <dsp:cNvSpPr/>
      </dsp:nvSpPr>
      <dsp:spPr>
        <a:xfrm>
          <a:off x="1948137" y="899462"/>
          <a:ext cx="1621994" cy="49470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899462"/>
        <a:ext cx="1621994" cy="494708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A8A1-C34D-4CC9-B014-4EDC4C60B5CB}">
      <dsp:nvSpPr>
        <dsp:cNvPr id="0" name=""/>
        <dsp:cNvSpPr/>
      </dsp:nvSpPr>
      <dsp:spPr>
        <a:xfrm>
          <a:off x="1623739" y="798087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99" y="0"/>
              </a:lnTo>
              <a:lnTo>
                <a:pt x="162199" y="348728"/>
              </a:lnTo>
              <a:lnTo>
                <a:pt x="324398" y="34872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623739" y="449358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348728"/>
              </a:moveTo>
              <a:lnTo>
                <a:pt x="162199" y="348728"/>
              </a:lnTo>
              <a:lnTo>
                <a:pt x="162199" y="0"/>
              </a:lnTo>
              <a:lnTo>
                <a:pt x="3243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1744" y="550733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744" y="550733"/>
        <a:ext cx="1621994" cy="494708"/>
      </dsp:txXfrm>
    </dsp:sp>
    <dsp:sp modelId="{22C8BBC7-02FA-4EF0-899A-834C1FEE39E3}">
      <dsp:nvSpPr>
        <dsp:cNvPr id="0" name=""/>
        <dsp:cNvSpPr/>
      </dsp:nvSpPr>
      <dsp:spPr>
        <a:xfrm>
          <a:off x="1948137" y="202004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202004"/>
        <a:ext cx="1621994" cy="494708"/>
      </dsp:txXfrm>
    </dsp:sp>
    <dsp:sp modelId="{86A07B8D-FF15-4EFF-8681-05A46BF1E797}">
      <dsp:nvSpPr>
        <dsp:cNvPr id="0" name=""/>
        <dsp:cNvSpPr/>
      </dsp:nvSpPr>
      <dsp:spPr>
        <a:xfrm>
          <a:off x="1948137" y="899462"/>
          <a:ext cx="1621994" cy="49470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899462"/>
        <a:ext cx="1621994" cy="494708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A8A1-C34D-4CC9-B014-4EDC4C60B5CB}">
      <dsp:nvSpPr>
        <dsp:cNvPr id="0" name=""/>
        <dsp:cNvSpPr/>
      </dsp:nvSpPr>
      <dsp:spPr>
        <a:xfrm>
          <a:off x="1623739" y="798087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99" y="0"/>
              </a:lnTo>
              <a:lnTo>
                <a:pt x="162199" y="348728"/>
              </a:lnTo>
              <a:lnTo>
                <a:pt x="324398" y="34872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623739" y="449358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348728"/>
              </a:moveTo>
              <a:lnTo>
                <a:pt x="162199" y="348728"/>
              </a:lnTo>
              <a:lnTo>
                <a:pt x="162199" y="0"/>
              </a:lnTo>
              <a:lnTo>
                <a:pt x="3243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1744" y="550733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744" y="550733"/>
        <a:ext cx="1621994" cy="494708"/>
      </dsp:txXfrm>
    </dsp:sp>
    <dsp:sp modelId="{22C8BBC7-02FA-4EF0-899A-834C1FEE39E3}">
      <dsp:nvSpPr>
        <dsp:cNvPr id="0" name=""/>
        <dsp:cNvSpPr/>
      </dsp:nvSpPr>
      <dsp:spPr>
        <a:xfrm>
          <a:off x="1948137" y="202004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202004"/>
        <a:ext cx="1621994" cy="494708"/>
      </dsp:txXfrm>
    </dsp:sp>
    <dsp:sp modelId="{86A07B8D-FF15-4EFF-8681-05A46BF1E797}">
      <dsp:nvSpPr>
        <dsp:cNvPr id="0" name=""/>
        <dsp:cNvSpPr/>
      </dsp:nvSpPr>
      <dsp:spPr>
        <a:xfrm>
          <a:off x="1948137" y="899462"/>
          <a:ext cx="1621994" cy="49470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899462"/>
        <a:ext cx="1621994" cy="494708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A8A1-C34D-4CC9-B014-4EDC4C60B5CB}">
      <dsp:nvSpPr>
        <dsp:cNvPr id="0" name=""/>
        <dsp:cNvSpPr/>
      </dsp:nvSpPr>
      <dsp:spPr>
        <a:xfrm>
          <a:off x="1623739" y="798087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99" y="0"/>
              </a:lnTo>
              <a:lnTo>
                <a:pt x="162199" y="348728"/>
              </a:lnTo>
              <a:lnTo>
                <a:pt x="324398" y="34872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623739" y="449358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348728"/>
              </a:moveTo>
              <a:lnTo>
                <a:pt x="162199" y="348728"/>
              </a:lnTo>
              <a:lnTo>
                <a:pt x="162199" y="0"/>
              </a:lnTo>
              <a:lnTo>
                <a:pt x="3243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1744" y="550733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744" y="550733"/>
        <a:ext cx="1621994" cy="494708"/>
      </dsp:txXfrm>
    </dsp:sp>
    <dsp:sp modelId="{22C8BBC7-02FA-4EF0-899A-834C1FEE39E3}">
      <dsp:nvSpPr>
        <dsp:cNvPr id="0" name=""/>
        <dsp:cNvSpPr/>
      </dsp:nvSpPr>
      <dsp:spPr>
        <a:xfrm>
          <a:off x="1948137" y="202004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202004"/>
        <a:ext cx="1621994" cy="494708"/>
      </dsp:txXfrm>
    </dsp:sp>
    <dsp:sp modelId="{86A07B8D-FF15-4EFF-8681-05A46BF1E797}">
      <dsp:nvSpPr>
        <dsp:cNvPr id="0" name=""/>
        <dsp:cNvSpPr/>
      </dsp:nvSpPr>
      <dsp:spPr>
        <a:xfrm>
          <a:off x="1948137" y="899462"/>
          <a:ext cx="1621994" cy="49470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899462"/>
        <a:ext cx="1621994" cy="494708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A8A1-C34D-4CC9-B014-4EDC4C60B5CB}">
      <dsp:nvSpPr>
        <dsp:cNvPr id="0" name=""/>
        <dsp:cNvSpPr/>
      </dsp:nvSpPr>
      <dsp:spPr>
        <a:xfrm>
          <a:off x="1623739" y="798087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99" y="0"/>
              </a:lnTo>
              <a:lnTo>
                <a:pt x="162199" y="348728"/>
              </a:lnTo>
              <a:lnTo>
                <a:pt x="324398" y="34872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623739" y="449358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348728"/>
              </a:moveTo>
              <a:lnTo>
                <a:pt x="162199" y="348728"/>
              </a:lnTo>
              <a:lnTo>
                <a:pt x="162199" y="0"/>
              </a:lnTo>
              <a:lnTo>
                <a:pt x="3243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1744" y="550733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744" y="550733"/>
        <a:ext cx="1621994" cy="494708"/>
      </dsp:txXfrm>
    </dsp:sp>
    <dsp:sp modelId="{22C8BBC7-02FA-4EF0-899A-834C1FEE39E3}">
      <dsp:nvSpPr>
        <dsp:cNvPr id="0" name=""/>
        <dsp:cNvSpPr/>
      </dsp:nvSpPr>
      <dsp:spPr>
        <a:xfrm>
          <a:off x="1948137" y="202004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202004"/>
        <a:ext cx="1621994" cy="494708"/>
      </dsp:txXfrm>
    </dsp:sp>
    <dsp:sp modelId="{86A07B8D-FF15-4EFF-8681-05A46BF1E797}">
      <dsp:nvSpPr>
        <dsp:cNvPr id="0" name=""/>
        <dsp:cNvSpPr/>
      </dsp:nvSpPr>
      <dsp:spPr>
        <a:xfrm>
          <a:off x="1948137" y="899462"/>
          <a:ext cx="1621994" cy="49470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899462"/>
        <a:ext cx="1621994" cy="4947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6835F-57E4-3A4C-AD27-D3DE559BB53C}">
      <dsp:nvSpPr>
        <dsp:cNvPr id="0" name=""/>
        <dsp:cNvSpPr/>
      </dsp:nvSpPr>
      <dsp:spPr>
        <a:xfrm>
          <a:off x="1426076" y="1057274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896444"/>
              </a:lnTo>
              <a:lnTo>
                <a:pt x="208475" y="896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8411B-B7F5-0747-9954-7C21CD306EF4}">
      <dsp:nvSpPr>
        <dsp:cNvPr id="0" name=""/>
        <dsp:cNvSpPr/>
      </dsp:nvSpPr>
      <dsp:spPr>
        <a:xfrm>
          <a:off x="1426076" y="1057274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448222"/>
              </a:lnTo>
              <a:lnTo>
                <a:pt x="208475" y="4482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1426076" y="1011554"/>
          <a:ext cx="2084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847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1426076" y="609052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448222"/>
              </a:moveTo>
              <a:lnTo>
                <a:pt x="104237" y="448222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426076" y="160830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896444"/>
              </a:moveTo>
              <a:lnTo>
                <a:pt x="104237" y="896444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383699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383699" y="898312"/>
        <a:ext cx="1042376" cy="317924"/>
      </dsp:txXfrm>
    </dsp:sp>
    <dsp:sp modelId="{22C8BBC7-02FA-4EF0-899A-834C1FEE39E3}">
      <dsp:nvSpPr>
        <dsp:cNvPr id="0" name=""/>
        <dsp:cNvSpPr/>
      </dsp:nvSpPr>
      <dsp:spPr>
        <a:xfrm>
          <a:off x="1634551" y="1867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1634551" y="1867"/>
        <a:ext cx="1042376" cy="317924"/>
      </dsp:txXfrm>
    </dsp:sp>
    <dsp:sp modelId="{86A07B8D-FF15-4EFF-8681-05A46BF1E797}">
      <dsp:nvSpPr>
        <dsp:cNvPr id="0" name=""/>
        <dsp:cNvSpPr/>
      </dsp:nvSpPr>
      <dsp:spPr>
        <a:xfrm>
          <a:off x="1634551" y="450089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计划职能</a:t>
          </a:r>
        </a:p>
      </dsp:txBody>
      <dsp:txXfrm>
        <a:off x="1634551" y="450089"/>
        <a:ext cx="1042376" cy="317924"/>
      </dsp:txXfrm>
    </dsp:sp>
    <dsp:sp modelId="{A73C4A40-2D47-BF42-9EF8-B3BEE9451F45}">
      <dsp:nvSpPr>
        <dsp:cNvPr id="0" name=""/>
        <dsp:cNvSpPr/>
      </dsp:nvSpPr>
      <dsp:spPr>
        <a:xfrm>
          <a:off x="1634551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898312"/>
        <a:ext cx="1042376" cy="317924"/>
      </dsp:txXfrm>
    </dsp:sp>
    <dsp:sp modelId="{7368840E-7568-AB46-86AB-5522C2E78B18}">
      <dsp:nvSpPr>
        <dsp:cNvPr id="0" name=""/>
        <dsp:cNvSpPr/>
      </dsp:nvSpPr>
      <dsp:spPr>
        <a:xfrm>
          <a:off x="1634551" y="1346534"/>
          <a:ext cx="1042376" cy="3179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346534"/>
        <a:ext cx="1042376" cy="317924"/>
      </dsp:txXfrm>
    </dsp:sp>
    <dsp:sp modelId="{8B9400FE-6F26-2A48-8ECB-33218128618A}">
      <dsp:nvSpPr>
        <dsp:cNvPr id="0" name=""/>
        <dsp:cNvSpPr/>
      </dsp:nvSpPr>
      <dsp:spPr>
        <a:xfrm>
          <a:off x="1634551" y="1794756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 kern="120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794756"/>
        <a:ext cx="1042376" cy="317924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A8A1-C34D-4CC9-B014-4EDC4C60B5CB}">
      <dsp:nvSpPr>
        <dsp:cNvPr id="0" name=""/>
        <dsp:cNvSpPr/>
      </dsp:nvSpPr>
      <dsp:spPr>
        <a:xfrm>
          <a:off x="1623739" y="798087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99" y="0"/>
              </a:lnTo>
              <a:lnTo>
                <a:pt x="162199" y="348728"/>
              </a:lnTo>
              <a:lnTo>
                <a:pt x="324398" y="34872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623739" y="449358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348728"/>
              </a:moveTo>
              <a:lnTo>
                <a:pt x="162199" y="348728"/>
              </a:lnTo>
              <a:lnTo>
                <a:pt x="162199" y="0"/>
              </a:lnTo>
              <a:lnTo>
                <a:pt x="3243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1744" y="550733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744" y="550733"/>
        <a:ext cx="1621994" cy="494708"/>
      </dsp:txXfrm>
    </dsp:sp>
    <dsp:sp modelId="{22C8BBC7-02FA-4EF0-899A-834C1FEE39E3}">
      <dsp:nvSpPr>
        <dsp:cNvPr id="0" name=""/>
        <dsp:cNvSpPr/>
      </dsp:nvSpPr>
      <dsp:spPr>
        <a:xfrm>
          <a:off x="1948137" y="202004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202004"/>
        <a:ext cx="1621994" cy="494708"/>
      </dsp:txXfrm>
    </dsp:sp>
    <dsp:sp modelId="{86A07B8D-FF15-4EFF-8681-05A46BF1E797}">
      <dsp:nvSpPr>
        <dsp:cNvPr id="0" name=""/>
        <dsp:cNvSpPr/>
      </dsp:nvSpPr>
      <dsp:spPr>
        <a:xfrm>
          <a:off x="1948137" y="899462"/>
          <a:ext cx="1621994" cy="49470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899462"/>
        <a:ext cx="1621994" cy="494708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A8A1-C34D-4CC9-B014-4EDC4C60B5CB}">
      <dsp:nvSpPr>
        <dsp:cNvPr id="0" name=""/>
        <dsp:cNvSpPr/>
      </dsp:nvSpPr>
      <dsp:spPr>
        <a:xfrm>
          <a:off x="1623739" y="798087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99" y="0"/>
              </a:lnTo>
              <a:lnTo>
                <a:pt x="162199" y="348728"/>
              </a:lnTo>
              <a:lnTo>
                <a:pt x="324398" y="34872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623739" y="449358"/>
          <a:ext cx="324398" cy="348728"/>
        </a:xfrm>
        <a:custGeom>
          <a:avLst/>
          <a:gdLst/>
          <a:ahLst/>
          <a:cxnLst/>
          <a:rect l="0" t="0" r="0" b="0"/>
          <a:pathLst>
            <a:path>
              <a:moveTo>
                <a:pt x="0" y="348728"/>
              </a:moveTo>
              <a:lnTo>
                <a:pt x="162199" y="348728"/>
              </a:lnTo>
              <a:lnTo>
                <a:pt x="162199" y="0"/>
              </a:lnTo>
              <a:lnTo>
                <a:pt x="3243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1744" y="550733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网络时代的企业环境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744" y="550733"/>
        <a:ext cx="1621994" cy="494708"/>
      </dsp:txXfrm>
    </dsp:sp>
    <dsp:sp modelId="{22C8BBC7-02FA-4EF0-899A-834C1FEE39E3}">
      <dsp:nvSpPr>
        <dsp:cNvPr id="0" name=""/>
        <dsp:cNvSpPr/>
      </dsp:nvSpPr>
      <dsp:spPr>
        <a:xfrm>
          <a:off x="1948137" y="202004"/>
          <a:ext cx="1621994" cy="494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网络时代企业面对的机遇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202004"/>
        <a:ext cx="1621994" cy="494708"/>
      </dsp:txXfrm>
    </dsp:sp>
    <dsp:sp modelId="{86A07B8D-FF15-4EFF-8681-05A46BF1E797}">
      <dsp:nvSpPr>
        <dsp:cNvPr id="0" name=""/>
        <dsp:cNvSpPr/>
      </dsp:nvSpPr>
      <dsp:spPr>
        <a:xfrm>
          <a:off x="1948137" y="899462"/>
          <a:ext cx="1621994" cy="49470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网络时代企业面对的挑战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1948137" y="899462"/>
        <a:ext cx="1621994" cy="494708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4386620" y="2161894"/>
          <a:ext cx="742235" cy="15958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1117" y="0"/>
              </a:lnTo>
              <a:lnTo>
                <a:pt x="371117" y="1595805"/>
              </a:lnTo>
              <a:lnTo>
                <a:pt x="742235" y="159580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4386620" y="2116174"/>
          <a:ext cx="7422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4223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4386620" y="566088"/>
          <a:ext cx="742235" cy="1595805"/>
        </a:xfrm>
        <a:custGeom>
          <a:avLst/>
          <a:gdLst/>
          <a:ahLst/>
          <a:cxnLst/>
          <a:rect l="0" t="0" r="0" b="0"/>
          <a:pathLst>
            <a:path>
              <a:moveTo>
                <a:pt x="0" y="1595805"/>
              </a:moveTo>
              <a:lnTo>
                <a:pt x="371117" y="1595805"/>
              </a:lnTo>
              <a:lnTo>
                <a:pt x="371117" y="0"/>
              </a:lnTo>
              <a:lnTo>
                <a:pt x="74223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675445" y="1595939"/>
          <a:ext cx="3711175" cy="113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20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675445" y="1595939"/>
        <a:ext cx="3711175" cy="1131908"/>
      </dsp:txXfrm>
    </dsp:sp>
    <dsp:sp modelId="{22C8BBC7-02FA-4EF0-899A-834C1FEE39E3}">
      <dsp:nvSpPr>
        <dsp:cNvPr id="0" name=""/>
        <dsp:cNvSpPr/>
      </dsp:nvSpPr>
      <dsp:spPr>
        <a:xfrm>
          <a:off x="5128855" y="134"/>
          <a:ext cx="3711175" cy="113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20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5128855" y="134"/>
        <a:ext cx="3711175" cy="1131908"/>
      </dsp:txXfrm>
    </dsp:sp>
    <dsp:sp modelId="{86A07B8D-FF15-4EFF-8681-05A46BF1E797}">
      <dsp:nvSpPr>
        <dsp:cNvPr id="0" name=""/>
        <dsp:cNvSpPr/>
      </dsp:nvSpPr>
      <dsp:spPr>
        <a:xfrm>
          <a:off x="5128855" y="1595939"/>
          <a:ext cx="3711175" cy="113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20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5128855" y="1595939"/>
        <a:ext cx="3711175" cy="1131908"/>
      </dsp:txXfrm>
    </dsp:sp>
    <dsp:sp modelId="{52886B92-20D9-4544-8247-BD34312EA731}">
      <dsp:nvSpPr>
        <dsp:cNvPr id="0" name=""/>
        <dsp:cNvSpPr/>
      </dsp:nvSpPr>
      <dsp:spPr>
        <a:xfrm>
          <a:off x="5128855" y="3191745"/>
          <a:ext cx="3711175" cy="113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SimHei" charset="-122"/>
              <a:ea typeface="SimHei" charset="-122"/>
              <a:cs typeface="SimHei" charset="-122"/>
            </a:rPr>
            <a:t>企业管理方法和手段的创新</a:t>
          </a:r>
        </a:p>
      </dsp:txBody>
      <dsp:txXfrm>
        <a:off x="5128855" y="3191745"/>
        <a:ext cx="3711175" cy="1131908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1176293"/>
        <a:ext cx="1367219" cy="417001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1176293"/>
        <a:ext cx="1367219" cy="417001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1176293"/>
        <a:ext cx="1367219" cy="417001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1176293"/>
        <a:ext cx="1367219" cy="417001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1176293"/>
        <a:ext cx="1367219" cy="417001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1176293"/>
        <a:ext cx="1367219" cy="417001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1176293"/>
        <a:ext cx="1367219" cy="4170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6835F-57E4-3A4C-AD27-D3DE559BB53C}">
      <dsp:nvSpPr>
        <dsp:cNvPr id="0" name=""/>
        <dsp:cNvSpPr/>
      </dsp:nvSpPr>
      <dsp:spPr>
        <a:xfrm>
          <a:off x="1426076" y="1057274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896444"/>
              </a:lnTo>
              <a:lnTo>
                <a:pt x="208475" y="896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8411B-B7F5-0747-9954-7C21CD306EF4}">
      <dsp:nvSpPr>
        <dsp:cNvPr id="0" name=""/>
        <dsp:cNvSpPr/>
      </dsp:nvSpPr>
      <dsp:spPr>
        <a:xfrm>
          <a:off x="1426076" y="1057274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448222"/>
              </a:lnTo>
              <a:lnTo>
                <a:pt x="208475" y="4482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1426076" y="1011554"/>
          <a:ext cx="2084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847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1426076" y="609052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448222"/>
              </a:moveTo>
              <a:lnTo>
                <a:pt x="104237" y="448222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426076" y="160830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896444"/>
              </a:moveTo>
              <a:lnTo>
                <a:pt x="104237" y="896444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383699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383699" y="898312"/>
        <a:ext cx="1042376" cy="317924"/>
      </dsp:txXfrm>
    </dsp:sp>
    <dsp:sp modelId="{22C8BBC7-02FA-4EF0-899A-834C1FEE39E3}">
      <dsp:nvSpPr>
        <dsp:cNvPr id="0" name=""/>
        <dsp:cNvSpPr/>
      </dsp:nvSpPr>
      <dsp:spPr>
        <a:xfrm>
          <a:off x="1634551" y="1867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1634551" y="1867"/>
        <a:ext cx="1042376" cy="317924"/>
      </dsp:txXfrm>
    </dsp:sp>
    <dsp:sp modelId="{86A07B8D-FF15-4EFF-8681-05A46BF1E797}">
      <dsp:nvSpPr>
        <dsp:cNvPr id="0" name=""/>
        <dsp:cNvSpPr/>
      </dsp:nvSpPr>
      <dsp:spPr>
        <a:xfrm>
          <a:off x="1634551" y="450089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计划职能</a:t>
          </a:r>
        </a:p>
      </dsp:txBody>
      <dsp:txXfrm>
        <a:off x="1634551" y="450089"/>
        <a:ext cx="1042376" cy="317924"/>
      </dsp:txXfrm>
    </dsp:sp>
    <dsp:sp modelId="{A73C4A40-2D47-BF42-9EF8-B3BEE9451F45}">
      <dsp:nvSpPr>
        <dsp:cNvPr id="0" name=""/>
        <dsp:cNvSpPr/>
      </dsp:nvSpPr>
      <dsp:spPr>
        <a:xfrm>
          <a:off x="1634551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898312"/>
        <a:ext cx="1042376" cy="317924"/>
      </dsp:txXfrm>
    </dsp:sp>
    <dsp:sp modelId="{7368840E-7568-AB46-86AB-5522C2E78B18}">
      <dsp:nvSpPr>
        <dsp:cNvPr id="0" name=""/>
        <dsp:cNvSpPr/>
      </dsp:nvSpPr>
      <dsp:spPr>
        <a:xfrm>
          <a:off x="1634551" y="1346534"/>
          <a:ext cx="1042376" cy="3179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346534"/>
        <a:ext cx="1042376" cy="317924"/>
      </dsp:txXfrm>
    </dsp:sp>
    <dsp:sp modelId="{8B9400FE-6F26-2A48-8ECB-33218128618A}">
      <dsp:nvSpPr>
        <dsp:cNvPr id="0" name=""/>
        <dsp:cNvSpPr/>
      </dsp:nvSpPr>
      <dsp:spPr>
        <a:xfrm>
          <a:off x="1634551" y="1794756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 kern="120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794756"/>
        <a:ext cx="1042376" cy="317924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1176293"/>
        <a:ext cx="1367219" cy="417001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1176293"/>
        <a:ext cx="1367219" cy="417001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1176293"/>
        <a:ext cx="1367219" cy="417001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1176293"/>
        <a:ext cx="1367219" cy="417001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1176293"/>
        <a:ext cx="1367219" cy="417001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1176293"/>
        <a:ext cx="1367219" cy="417001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1176293"/>
        <a:ext cx="1367219" cy="417001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1176293"/>
        <a:ext cx="1367219" cy="417001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1176293"/>
        <a:ext cx="1367219" cy="417001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1176293"/>
        <a:ext cx="1367219" cy="41700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6835F-57E4-3A4C-AD27-D3DE559BB53C}">
      <dsp:nvSpPr>
        <dsp:cNvPr id="0" name=""/>
        <dsp:cNvSpPr/>
      </dsp:nvSpPr>
      <dsp:spPr>
        <a:xfrm>
          <a:off x="1426076" y="1057274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896444"/>
              </a:lnTo>
              <a:lnTo>
                <a:pt x="208475" y="896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8411B-B7F5-0747-9954-7C21CD306EF4}">
      <dsp:nvSpPr>
        <dsp:cNvPr id="0" name=""/>
        <dsp:cNvSpPr/>
      </dsp:nvSpPr>
      <dsp:spPr>
        <a:xfrm>
          <a:off x="1426076" y="1057274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448222"/>
              </a:lnTo>
              <a:lnTo>
                <a:pt x="208475" y="4482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1426076" y="1011554"/>
          <a:ext cx="2084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847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1426076" y="609052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448222"/>
              </a:moveTo>
              <a:lnTo>
                <a:pt x="104237" y="448222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426076" y="160830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896444"/>
              </a:moveTo>
              <a:lnTo>
                <a:pt x="104237" y="896444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383699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383699" y="898312"/>
        <a:ext cx="1042376" cy="317924"/>
      </dsp:txXfrm>
    </dsp:sp>
    <dsp:sp modelId="{22C8BBC7-02FA-4EF0-899A-834C1FEE39E3}">
      <dsp:nvSpPr>
        <dsp:cNvPr id="0" name=""/>
        <dsp:cNvSpPr/>
      </dsp:nvSpPr>
      <dsp:spPr>
        <a:xfrm>
          <a:off x="1634551" y="1867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1634551" y="1867"/>
        <a:ext cx="1042376" cy="317924"/>
      </dsp:txXfrm>
    </dsp:sp>
    <dsp:sp modelId="{86A07B8D-FF15-4EFF-8681-05A46BF1E797}">
      <dsp:nvSpPr>
        <dsp:cNvPr id="0" name=""/>
        <dsp:cNvSpPr/>
      </dsp:nvSpPr>
      <dsp:spPr>
        <a:xfrm>
          <a:off x="1634551" y="450089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计划职能</a:t>
          </a:r>
        </a:p>
      </dsp:txBody>
      <dsp:txXfrm>
        <a:off x="1634551" y="450089"/>
        <a:ext cx="1042376" cy="317924"/>
      </dsp:txXfrm>
    </dsp:sp>
    <dsp:sp modelId="{A73C4A40-2D47-BF42-9EF8-B3BEE9451F45}">
      <dsp:nvSpPr>
        <dsp:cNvPr id="0" name=""/>
        <dsp:cNvSpPr/>
      </dsp:nvSpPr>
      <dsp:spPr>
        <a:xfrm>
          <a:off x="1634551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898312"/>
        <a:ext cx="1042376" cy="317924"/>
      </dsp:txXfrm>
    </dsp:sp>
    <dsp:sp modelId="{7368840E-7568-AB46-86AB-5522C2E78B18}">
      <dsp:nvSpPr>
        <dsp:cNvPr id="0" name=""/>
        <dsp:cNvSpPr/>
      </dsp:nvSpPr>
      <dsp:spPr>
        <a:xfrm>
          <a:off x="1634551" y="1346534"/>
          <a:ext cx="1042376" cy="3179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346534"/>
        <a:ext cx="1042376" cy="317924"/>
      </dsp:txXfrm>
    </dsp:sp>
    <dsp:sp modelId="{8B9400FE-6F26-2A48-8ECB-33218128618A}">
      <dsp:nvSpPr>
        <dsp:cNvPr id="0" name=""/>
        <dsp:cNvSpPr/>
      </dsp:nvSpPr>
      <dsp:spPr>
        <a:xfrm>
          <a:off x="1634551" y="1794756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 kern="120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794756"/>
        <a:ext cx="1042376" cy="317924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1176293"/>
        <a:ext cx="1367219" cy="417001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SimHei" charset="-122"/>
              <a:ea typeface="SimHei" charset="-122"/>
              <a:cs typeface="SimHei" charset="-122"/>
            </a:rPr>
            <a:t>企业管理方法和手段的创新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1176293"/>
        <a:ext cx="1367219" cy="417001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企业管理方法和手段的创新</a:t>
          </a:r>
        </a:p>
      </dsp:txBody>
      <dsp:txXfrm>
        <a:off x="2479872" y="1176293"/>
        <a:ext cx="1367219" cy="417001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企业管理方法和手段的创新</a:t>
          </a:r>
        </a:p>
      </dsp:txBody>
      <dsp:txXfrm>
        <a:off x="2479872" y="1176293"/>
        <a:ext cx="1367219" cy="417001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企业管理方法和手段的创新</a:t>
          </a:r>
        </a:p>
      </dsp:txBody>
      <dsp:txXfrm>
        <a:off x="2479872" y="1176293"/>
        <a:ext cx="1367219" cy="417001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企业管理方法和手段的创新</a:t>
          </a:r>
        </a:p>
      </dsp:txBody>
      <dsp:txXfrm>
        <a:off x="2479872" y="1176293"/>
        <a:ext cx="1367219" cy="417001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E8D48-2475-F045-884B-CA4D7950FA09}">
      <dsp:nvSpPr>
        <dsp:cNvPr id="0" name=""/>
        <dsp:cNvSpPr/>
      </dsp:nvSpPr>
      <dsp:spPr>
        <a:xfrm>
          <a:off x="2206428" y="796890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21" y="0"/>
              </a:lnTo>
              <a:lnTo>
                <a:pt x="136721" y="587904"/>
              </a:lnTo>
              <a:lnTo>
                <a:pt x="273443" y="58790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2206428" y="751170"/>
          <a:ext cx="273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443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2206428" y="208985"/>
          <a:ext cx="273443" cy="587904"/>
        </a:xfrm>
        <a:custGeom>
          <a:avLst/>
          <a:gdLst/>
          <a:ahLst/>
          <a:cxnLst/>
          <a:rect l="0" t="0" r="0" b="0"/>
          <a:pathLst>
            <a:path>
              <a:moveTo>
                <a:pt x="0" y="587904"/>
              </a:moveTo>
              <a:lnTo>
                <a:pt x="136721" y="587904"/>
              </a:lnTo>
              <a:lnTo>
                <a:pt x="136721" y="0"/>
              </a:lnTo>
              <a:lnTo>
                <a:pt x="27344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839209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rPr>
            <a:t>网络时代企业管理的变革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839209" y="588389"/>
        <a:ext cx="1367219" cy="417001"/>
      </dsp:txXfrm>
    </dsp:sp>
    <dsp:sp modelId="{22C8BBC7-02FA-4EF0-899A-834C1FEE39E3}">
      <dsp:nvSpPr>
        <dsp:cNvPr id="0" name=""/>
        <dsp:cNvSpPr/>
      </dsp:nvSpPr>
      <dsp:spPr>
        <a:xfrm>
          <a:off x="2479872" y="484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企业管理范围的拓展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484"/>
        <a:ext cx="1367219" cy="417001"/>
      </dsp:txXfrm>
    </dsp:sp>
    <dsp:sp modelId="{86A07B8D-FF15-4EFF-8681-05A46BF1E797}">
      <dsp:nvSpPr>
        <dsp:cNvPr id="0" name=""/>
        <dsp:cNvSpPr/>
      </dsp:nvSpPr>
      <dsp:spPr>
        <a:xfrm>
          <a:off x="2479872" y="588389"/>
          <a:ext cx="1367219" cy="417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企业管理内容的创新</a:t>
          </a:r>
          <a:endParaRPr lang="zh-CN" altLang="en-US" sz="1100" b="1" kern="1200" dirty="0">
            <a:latin typeface="SimHei" charset="-122"/>
            <a:ea typeface="SimHei" charset="-122"/>
            <a:cs typeface="SimHei" charset="-122"/>
          </a:endParaRPr>
        </a:p>
      </dsp:txBody>
      <dsp:txXfrm>
        <a:off x="2479872" y="588389"/>
        <a:ext cx="1367219" cy="417001"/>
      </dsp:txXfrm>
    </dsp:sp>
    <dsp:sp modelId="{52886B92-20D9-4544-8247-BD34312EA731}">
      <dsp:nvSpPr>
        <dsp:cNvPr id="0" name=""/>
        <dsp:cNvSpPr/>
      </dsp:nvSpPr>
      <dsp:spPr>
        <a:xfrm>
          <a:off x="2479872" y="1176293"/>
          <a:ext cx="1367219" cy="41700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企业管理方法和手段的创新</a:t>
          </a:r>
        </a:p>
      </dsp:txBody>
      <dsp:txXfrm>
        <a:off x="2479872" y="1176293"/>
        <a:ext cx="1367219" cy="4170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6835F-57E4-3A4C-AD27-D3DE559BB53C}">
      <dsp:nvSpPr>
        <dsp:cNvPr id="0" name=""/>
        <dsp:cNvSpPr/>
      </dsp:nvSpPr>
      <dsp:spPr>
        <a:xfrm>
          <a:off x="1426076" y="1057274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896444"/>
              </a:lnTo>
              <a:lnTo>
                <a:pt x="208475" y="896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8411B-B7F5-0747-9954-7C21CD306EF4}">
      <dsp:nvSpPr>
        <dsp:cNvPr id="0" name=""/>
        <dsp:cNvSpPr/>
      </dsp:nvSpPr>
      <dsp:spPr>
        <a:xfrm>
          <a:off x="1426076" y="1057274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37" y="0"/>
              </a:lnTo>
              <a:lnTo>
                <a:pt x="104237" y="448222"/>
              </a:lnTo>
              <a:lnTo>
                <a:pt x="208475" y="4482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BF64B-9716-424E-A851-42E8E7B2B9A7}">
      <dsp:nvSpPr>
        <dsp:cNvPr id="0" name=""/>
        <dsp:cNvSpPr/>
      </dsp:nvSpPr>
      <dsp:spPr>
        <a:xfrm>
          <a:off x="1426076" y="1011554"/>
          <a:ext cx="2084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847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A8A1-C34D-4CC9-B014-4EDC4C60B5CB}">
      <dsp:nvSpPr>
        <dsp:cNvPr id="0" name=""/>
        <dsp:cNvSpPr/>
      </dsp:nvSpPr>
      <dsp:spPr>
        <a:xfrm>
          <a:off x="1426076" y="609052"/>
          <a:ext cx="208475" cy="448222"/>
        </a:xfrm>
        <a:custGeom>
          <a:avLst/>
          <a:gdLst/>
          <a:ahLst/>
          <a:cxnLst/>
          <a:rect l="0" t="0" r="0" b="0"/>
          <a:pathLst>
            <a:path>
              <a:moveTo>
                <a:pt x="0" y="448222"/>
              </a:moveTo>
              <a:lnTo>
                <a:pt x="104237" y="448222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2D2C2-9EF5-4CA0-9CEE-9265A38A1F4A}">
      <dsp:nvSpPr>
        <dsp:cNvPr id="0" name=""/>
        <dsp:cNvSpPr/>
      </dsp:nvSpPr>
      <dsp:spPr>
        <a:xfrm>
          <a:off x="1426076" y="160830"/>
          <a:ext cx="208475" cy="896444"/>
        </a:xfrm>
        <a:custGeom>
          <a:avLst/>
          <a:gdLst/>
          <a:ahLst/>
          <a:cxnLst/>
          <a:rect l="0" t="0" r="0" b="0"/>
          <a:pathLst>
            <a:path>
              <a:moveTo>
                <a:pt x="0" y="896444"/>
              </a:moveTo>
              <a:lnTo>
                <a:pt x="104237" y="896444"/>
              </a:lnTo>
              <a:lnTo>
                <a:pt x="104237" y="0"/>
              </a:lnTo>
              <a:lnTo>
                <a:pt x="20847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AFDF2-2568-44F8-842C-3BFD70D9F2B1}">
      <dsp:nvSpPr>
        <dsp:cNvPr id="0" name=""/>
        <dsp:cNvSpPr/>
      </dsp:nvSpPr>
      <dsp:spPr>
        <a:xfrm>
          <a:off x="383699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383699" y="898312"/>
        <a:ext cx="1042376" cy="317924"/>
      </dsp:txXfrm>
    </dsp:sp>
    <dsp:sp modelId="{22C8BBC7-02FA-4EF0-899A-834C1FEE39E3}">
      <dsp:nvSpPr>
        <dsp:cNvPr id="0" name=""/>
        <dsp:cNvSpPr/>
      </dsp:nvSpPr>
      <dsp:spPr>
        <a:xfrm>
          <a:off x="1634551" y="1867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管理的职能</a:t>
          </a:r>
        </a:p>
      </dsp:txBody>
      <dsp:txXfrm>
        <a:off x="1634551" y="1867"/>
        <a:ext cx="1042376" cy="317924"/>
      </dsp:txXfrm>
    </dsp:sp>
    <dsp:sp modelId="{86A07B8D-FF15-4EFF-8681-05A46BF1E797}">
      <dsp:nvSpPr>
        <dsp:cNvPr id="0" name=""/>
        <dsp:cNvSpPr/>
      </dsp:nvSpPr>
      <dsp:spPr>
        <a:xfrm>
          <a:off x="1634551" y="450089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SimHei" charset="-122"/>
              <a:ea typeface="SimHei" charset="-122"/>
              <a:cs typeface="SimHei" charset="-122"/>
            </a:rPr>
            <a:t>计划职能</a:t>
          </a:r>
        </a:p>
      </dsp:txBody>
      <dsp:txXfrm>
        <a:off x="1634551" y="450089"/>
        <a:ext cx="1042376" cy="317924"/>
      </dsp:txXfrm>
    </dsp:sp>
    <dsp:sp modelId="{A73C4A40-2D47-BF42-9EF8-B3BEE9451F45}">
      <dsp:nvSpPr>
        <dsp:cNvPr id="0" name=""/>
        <dsp:cNvSpPr/>
      </dsp:nvSpPr>
      <dsp:spPr>
        <a:xfrm>
          <a:off x="1634551" y="898312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组织职能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898312"/>
        <a:ext cx="1042376" cy="317924"/>
      </dsp:txXfrm>
    </dsp:sp>
    <dsp:sp modelId="{7368840E-7568-AB46-86AB-5522C2E78B18}">
      <dsp:nvSpPr>
        <dsp:cNvPr id="0" name=""/>
        <dsp:cNvSpPr/>
      </dsp:nvSpPr>
      <dsp:spPr>
        <a:xfrm>
          <a:off x="1634551" y="1346534"/>
          <a:ext cx="1042376" cy="3179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领导职能</a:t>
          </a:r>
          <a:endParaRPr lang="en-US" altLang="zh-CN" sz="1100" b="1" kern="1200" dirty="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346534"/>
        <a:ext cx="1042376" cy="317924"/>
      </dsp:txXfrm>
    </dsp:sp>
    <dsp:sp modelId="{8B9400FE-6F26-2A48-8ECB-33218128618A}">
      <dsp:nvSpPr>
        <dsp:cNvPr id="0" name=""/>
        <dsp:cNvSpPr/>
      </dsp:nvSpPr>
      <dsp:spPr>
        <a:xfrm>
          <a:off x="1634551" y="1794756"/>
          <a:ext cx="1042376" cy="317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>
              <a:latin typeface="黑体" panose="02010609060101010101" pitchFamily="49" charset="-122"/>
              <a:ea typeface="黑体" panose="02010609060101010101" pitchFamily="49" charset="-122"/>
              <a:cs typeface="SimHei" charset="-122"/>
              <a:sym typeface="+mn-ea"/>
            </a:rPr>
            <a:t>控制职能</a:t>
          </a:r>
          <a:endParaRPr lang="en-US" altLang="zh-CN" sz="1100" b="1" kern="1200">
            <a:latin typeface="黑体" panose="02010609060101010101" pitchFamily="49" charset="-122"/>
            <a:ea typeface="黑体" panose="02010609060101010101" pitchFamily="49" charset="-122"/>
            <a:cs typeface="SimHei" charset="-122"/>
            <a:sym typeface="+mn-ea"/>
          </a:endParaRPr>
        </a:p>
      </dsp:txBody>
      <dsp:txXfrm>
        <a:off x="1634551" y="1794756"/>
        <a:ext cx="1042376" cy="317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radial1#2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Sty" val="noArr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radial1#2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Sty" val="noArr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5472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71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92991D-6283-431B-B0C2-DCA88DF56C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5337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2BA39A-AC55-444D-B767-F7BFDC7741B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192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2BA39A-AC55-444D-B767-F7BFDC7741B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925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领导的权力哪里来？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员工不会怎么办？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员工懈怠了怎么办？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指令如何有效传达？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员工不团结怎么办？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怎么让员工一直优秀？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093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领导的权力哪里来？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员工不会怎么办？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员工懈怠了怎么办？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指令如何有效传达？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员工不团结怎么办？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怎么让员工一直优秀？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891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领导的权力哪里来？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员工不会怎么办？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员工懈怠了怎么办？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指令如何有效传达？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员工不团结怎么办？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怎么让员工一直优秀？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82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领导的权力哪里来？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员工不会怎么办？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员工懈怠了怎么办？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指令如何有效传达？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员工不团结怎么办？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怎么让员工一直优秀？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504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领导的权力哪里来？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员工不会怎么办？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员工懈怠了怎么办？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指令如何有效传达？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员工不团结怎么办？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怎么让员工一直优秀？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763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领导的权力哪里来？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员工不会怎么办？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员工懈怠了怎么办？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指令如何有效传达？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员工不团结怎么办？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怎么让员工一直优秀？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219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领导的权力哪里来？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员工不会怎么办？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员工懈怠了怎么办？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指令如何有效传达？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员工不团结怎么办？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怎么让员工一直优秀？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356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领导的权力哪里来？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员工不会怎么办？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员工懈怠了怎么办？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指令如何有效传达？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员工不团结怎么办？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怎么让员工一直优秀？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444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2BA39A-AC55-444D-B767-F7BFDC7741B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7139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领导的权力哪里来？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员工不会怎么办？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员工懈怠了怎么办？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指令如何有效传达？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员工不团结怎么办？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怎么让员工一直优秀？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792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15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635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后面章节会具体讲解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453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后面章节会具体讲解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568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生产出了产品，怎么着才能挣钱？</a:t>
            </a:r>
            <a:endParaRPr lang="en-US" altLang="zh-CN" dirty="0"/>
          </a:p>
          <a:p>
            <a:r>
              <a:rPr lang="zh-CN" altLang="en-US" dirty="0"/>
              <a:t>开网店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251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有了外呼电话，可以第一时间与顾客进行沟通，那么顾客的需求是更容易满足还是更难满足？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540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有了外呼电话，可以第一时间与顾客进行沟通，那么顾客的需求是更容易满足还是更难满足？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233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不管多大的单子，完全可以通过互联网一键实现支付，不需要拎一箱子钱去交易，有任何的数据，直接用电脑呈现，不用人工测算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850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不管多大的单子，完全可以通过互联网一键实现支付，不需要拎一箱子钱去交易，有任何的数据，直接用电脑呈现，不用人工测算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788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2BA39A-AC55-444D-B767-F7BFDC7741B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82080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这种复杂的库存管理体系，能够保证库存很快卖出去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7516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这种复杂的库存管理体系，能够保证库存很快卖出去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5413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我们现在遇到不懂的东西首先会问谁？问度娘！大家看，百度有很多即成的知识，大家是可以直接获取的，有什么不会大家第一时间就会去问百度，网络时代，咱们获取知识的能力是更容易还是更难？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712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我们现在遇到不懂的东西首先会问谁？问度娘！大家看，百度有很多即成的知识，大家是可以直接获取的，有什么不会大家第一时间就会去问百度，网络时代，咱们获取知识的能力是更容易还是更难？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6038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直接电话会议，不用约见谈论，直接用计算机技术测算竞争方的走势，并及时作出战略调整，所以网络时代，企业间合作竞争更容易展开还是更难？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0089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直接电话会议，不用约见谈论，直接用计算机技术测算竞争方的走势，并及时作出战略调整，所以网络时代，企业间合作竞争更容易展开还是更难？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3460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打电话问客户需求、利用网络去降低交易成本、发展壮大后，会积累很多库存，现在有一个很厉害的减少库存的方法较</a:t>
            </a:r>
            <a:r>
              <a:rPr lang="en-US" altLang="zh-CN" dirty="0" err="1"/>
              <a:t>mes</a:t>
            </a:r>
            <a:r>
              <a:rPr lang="zh-CN" altLang="en-US" dirty="0"/>
              <a:t>，但是这个方法怎么找呢，找百度，当我掌握了更好的方式，可以更好的和别人合作，更好的打赢竞争关系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9539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资源配置的方式和界限发生质的变化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以前靠土地、劳动力、自然资源，现在靠信息、知识，网络化、经济全球化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2202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换个图片，突出顾客权力变大，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4680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换美团和饿了么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98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2BA39A-AC55-444D-B767-F7BFDC7741B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5763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讲清楚，投入大量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826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资源配置的方式和界限发生质的变化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以前靠土地、劳动力、自然资源，现在靠信息、知识，网络化、经济全球化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2568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资源配置的方式和界限发生质的变化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以前靠土地、劳动力、自然资源，现在靠信息、知识，网络化、经济全球化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7129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资源配置的方式和界限发生质的变化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以前靠土地、劳动力、自然资源，现在靠信息、知识，网络化、经济全球化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0922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对比记忆。记住其中一个方面就能想起另一方面。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492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对比记忆。记住其中一个方面就能想起另一方面。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6034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3258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非重点，大致介绍一下即可。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1942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打卡用钉钉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6641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华为的例子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558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2BA39A-AC55-444D-B767-F7BFDC7741B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1930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非重点，大致介绍一下即可。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9024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非重点，大致介绍一下即可。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3127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未来课程会具体讲解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7946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解释一下什么是核心能力。</a:t>
            </a:r>
            <a:r>
              <a:rPr lang="zh-CN" altLang="en-US" sz="12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核心能力</a:t>
            </a:r>
            <a:r>
              <a:rPr lang="zh-CN" altLang="en-US" sz="1200" dirty="0">
                <a:latin typeface="手札体-简粗体" pitchFamily="66" charset="-122"/>
                <a:ea typeface="手札体-简粗体" pitchFamily="66" charset="-122"/>
              </a:rPr>
              <a:t>是企业独有的、能够支撑企业长期竞争优势的能力。</a:t>
            </a:r>
            <a:endParaRPr lang="en-US" altLang="zh-CN" sz="1200" dirty="0">
              <a:latin typeface="手札体-简粗体" pitchFamily="66" charset="-122"/>
              <a:ea typeface="手札体-简粗体" pitchFamily="66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2.3</a:t>
            </a:r>
            <a:r>
              <a:rPr lang="zh-CN" altLang="en-US" dirty="0"/>
              <a:t>节会讲到。这里简单提</a:t>
            </a:r>
            <a:r>
              <a:rPr lang="zh-CN" altLang="en-US"/>
              <a:t>一下。</a:t>
            </a:r>
            <a:endParaRPr lang="en-US" altLang="zh-CN" sz="1200" dirty="0">
              <a:latin typeface="手札体-简粗体" pitchFamily="66" charset="-122"/>
              <a:ea typeface="手札体-简粗体" pitchFamily="66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5221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解释一下什么是核心能力。</a:t>
            </a:r>
            <a:r>
              <a:rPr lang="zh-CN" altLang="en-US" sz="12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核心能力</a:t>
            </a:r>
            <a:r>
              <a:rPr lang="zh-CN" altLang="en-US" sz="1200" dirty="0">
                <a:latin typeface="手札体-简粗体" pitchFamily="66" charset="-122"/>
                <a:ea typeface="手札体-简粗体" pitchFamily="66" charset="-122"/>
              </a:rPr>
              <a:t>是企业独有的、能够支撑企业长期竞争优势的能力。</a:t>
            </a:r>
            <a:endParaRPr lang="en-US" altLang="zh-CN" sz="1200" dirty="0">
              <a:latin typeface="手札体-简粗体" pitchFamily="66" charset="-122"/>
              <a:ea typeface="手札体-简粗体" pitchFamily="66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2.3</a:t>
            </a:r>
            <a:r>
              <a:rPr lang="zh-CN" altLang="en-US" dirty="0"/>
              <a:t>节会讲到。这里简单提</a:t>
            </a:r>
            <a:r>
              <a:rPr lang="zh-CN" altLang="en-US"/>
              <a:t>一下。</a:t>
            </a:r>
            <a:endParaRPr lang="en-US" altLang="zh-CN" sz="1200" dirty="0">
              <a:latin typeface="手札体-简粗体" pitchFamily="66" charset="-122"/>
              <a:ea typeface="手札体-简粗体" pitchFamily="66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0616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问学生，都是什么样的职位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0291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后面会具体讲解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2110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后面会具体讲解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2917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后面会具体讲解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2461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后面会具体讲解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212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2BA39A-AC55-444D-B767-F7BFDC7741B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29597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后面会具体讲解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5784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后面会具体讲解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6032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后面会具体讲解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9579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网络化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9152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后面会具体讲解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1240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MRP(Material Requirement Planning </a:t>
            </a:r>
            <a:r>
              <a:rPr kumimoji="1" lang="zh-CN" altLang="en-US" dirty="0"/>
              <a:t>物料需求计划</a:t>
            </a:r>
            <a:r>
              <a:rPr kumimoji="1" lang="en-US" altLang="zh-CN" dirty="0"/>
              <a:t>)</a:t>
            </a:r>
            <a:r>
              <a:rPr kumimoji="1" lang="zh-CN" altLang="en-US" dirty="0"/>
              <a:t>是被设计并用于制造业库存管理信息处理的系统，它解决了如何实现制造业库存管理目标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在正确的时间按正确的数量得到所需的物料这一难题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279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MRP(Material Requirement Planning </a:t>
            </a:r>
            <a:r>
              <a:rPr kumimoji="1" lang="zh-CN" altLang="en-US" dirty="0"/>
              <a:t>物料需求计划</a:t>
            </a:r>
            <a:r>
              <a:rPr kumimoji="1" lang="en-US" altLang="zh-CN" dirty="0"/>
              <a:t>)</a:t>
            </a:r>
            <a:r>
              <a:rPr kumimoji="1" lang="zh-CN" altLang="en-US" dirty="0"/>
              <a:t>是被设计并用于制造业库存管理信息处理的系统，它解决了如何实现制造业库存管理目标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在正确的时间按正确的数量得到所需的物料这一难题</a:t>
            </a:r>
            <a:endParaRPr kumimoji="1" lang="en-US" altLang="zh-CN" dirty="0"/>
          </a:p>
          <a:p>
            <a:r>
              <a:rPr kumimoji="1" lang="zh-CN" altLang="en-US" dirty="0"/>
              <a:t>一个个呈现。汉子解释不标红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700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MRP(Material Requirement Planning </a:t>
            </a:r>
            <a:r>
              <a:rPr kumimoji="1" lang="zh-CN" altLang="en-US" dirty="0"/>
              <a:t>物料需求计划</a:t>
            </a:r>
            <a:r>
              <a:rPr kumimoji="1" lang="en-US" altLang="zh-CN" dirty="0"/>
              <a:t>)</a:t>
            </a:r>
            <a:r>
              <a:rPr kumimoji="1" lang="zh-CN" altLang="en-US" dirty="0"/>
              <a:t>是被设计并用于制造业库存管理信息处理的系统，它解决了如何实现制造业库存管理目标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在正确的时间按正确的数量得到所需的物料这一难题</a:t>
            </a:r>
            <a:endParaRPr kumimoji="1" lang="en-US" altLang="zh-CN" dirty="0"/>
          </a:p>
          <a:p>
            <a:r>
              <a:rPr kumimoji="1" lang="zh-CN" altLang="en-US" dirty="0"/>
              <a:t>一个个呈现。汉子解释不标红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1144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MRP(Material Requirement Planning </a:t>
            </a:r>
            <a:r>
              <a:rPr kumimoji="1" lang="zh-CN" altLang="en-US" dirty="0"/>
              <a:t>物料需求计划</a:t>
            </a:r>
            <a:r>
              <a:rPr kumimoji="1" lang="en-US" altLang="zh-CN" dirty="0"/>
              <a:t>)</a:t>
            </a:r>
            <a:r>
              <a:rPr kumimoji="1" lang="zh-CN" altLang="en-US" dirty="0"/>
              <a:t>是被设计并用于制造业库存管理信息处理的系统，它解决了如何实现制造业库存管理目标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在正确的时间按正确的数量得到所需的物料这一难题</a:t>
            </a:r>
            <a:endParaRPr kumimoji="1" lang="en-US" altLang="zh-CN" dirty="0"/>
          </a:p>
          <a:p>
            <a:r>
              <a:rPr kumimoji="1" lang="zh-CN" altLang="en-US" dirty="0"/>
              <a:t>一个个呈现。汉子解释不标红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3637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MRP(Material Requirement Planning </a:t>
            </a:r>
            <a:r>
              <a:rPr kumimoji="1" lang="zh-CN" altLang="en-US" dirty="0"/>
              <a:t>物料需求计划</a:t>
            </a:r>
            <a:r>
              <a:rPr kumimoji="1" lang="en-US" altLang="zh-CN" dirty="0"/>
              <a:t>)</a:t>
            </a:r>
            <a:r>
              <a:rPr kumimoji="1" lang="zh-CN" altLang="en-US" dirty="0"/>
              <a:t>是被设计并用于制造业库存管理信息处理的系统，它解决了如何实现制造业库存管理目标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在正确的时间按正确的数量得到所需的物料这一难题</a:t>
            </a:r>
            <a:endParaRPr kumimoji="1" lang="en-US" altLang="zh-CN" dirty="0"/>
          </a:p>
          <a:p>
            <a:r>
              <a:rPr kumimoji="1" lang="zh-CN" altLang="en-US" dirty="0"/>
              <a:t>一个个呈现。汉子解释不标红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29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2BA39A-AC55-444D-B767-F7BFDC7741B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120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2BA39A-AC55-444D-B767-F7BFDC7741B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255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2BA39A-AC55-444D-B767-F7BFDC7741B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51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1.xml"/><Relationship Id="rId3" Type="http://schemas.openxmlformats.org/officeDocument/2006/relationships/notesSlide" Target="../notesSlides/notesSlide43.xml"/><Relationship Id="rId7" Type="http://schemas.openxmlformats.org/officeDocument/2006/relationships/diagramColors" Target="../diagrams/colors6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3.xml"/><Relationship Id="rId6" Type="http://schemas.openxmlformats.org/officeDocument/2006/relationships/diagramQuickStyle" Target="../diagrams/quickStyle61.xml"/><Relationship Id="rId5" Type="http://schemas.openxmlformats.org/officeDocument/2006/relationships/diagramLayout" Target="../diagrams/layout61.xml"/><Relationship Id="rId4" Type="http://schemas.openxmlformats.org/officeDocument/2006/relationships/diagramData" Target="../diagrams/data61.xml"/><Relationship Id="rId9" Type="http://schemas.openxmlformats.org/officeDocument/2006/relationships/image" Target="../media/image13.tif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2.xml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4" Type="http://schemas.openxmlformats.org/officeDocument/2006/relationships/diagramQuickStyle" Target="../diagrams/quickStyle62.xml"/></Relationships>
</file>

<file path=ppt/slides/_rels/slide10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3" Type="http://schemas.openxmlformats.org/officeDocument/2006/relationships/notesSlide" Target="../notesSlides/notesSlide46.xml"/><Relationship Id="rId7" Type="http://schemas.openxmlformats.org/officeDocument/2006/relationships/diagramColors" Target="../diagrams/colors6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0.xml"/><Relationship Id="rId6" Type="http://schemas.openxmlformats.org/officeDocument/2006/relationships/diagramQuickStyle" Target="../diagrams/quickStyle63.xml"/><Relationship Id="rId5" Type="http://schemas.openxmlformats.org/officeDocument/2006/relationships/diagramLayout" Target="../diagrams/layout63.xml"/><Relationship Id="rId4" Type="http://schemas.openxmlformats.org/officeDocument/2006/relationships/diagramData" Target="../diagrams/data63.xml"/></Relationships>
</file>

<file path=ppt/slides/_rels/slide10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4.xml"/><Relationship Id="rId3" Type="http://schemas.openxmlformats.org/officeDocument/2006/relationships/notesSlide" Target="../notesSlides/notesSlide47.xml"/><Relationship Id="rId7" Type="http://schemas.openxmlformats.org/officeDocument/2006/relationships/diagramColors" Target="../diagrams/colors6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1.xml"/><Relationship Id="rId6" Type="http://schemas.openxmlformats.org/officeDocument/2006/relationships/diagramQuickStyle" Target="../diagrams/quickStyle64.xml"/><Relationship Id="rId5" Type="http://schemas.openxmlformats.org/officeDocument/2006/relationships/diagramLayout" Target="../diagrams/layout64.xml"/><Relationship Id="rId4" Type="http://schemas.openxmlformats.org/officeDocument/2006/relationships/diagramData" Target="../diagrams/data64.xml"/><Relationship Id="rId9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5.xml"/><Relationship Id="rId3" Type="http://schemas.openxmlformats.org/officeDocument/2006/relationships/notesSlide" Target="../notesSlides/notesSlide48.xml"/><Relationship Id="rId7" Type="http://schemas.openxmlformats.org/officeDocument/2006/relationships/diagramColors" Target="../diagrams/colors6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2.xml"/><Relationship Id="rId6" Type="http://schemas.openxmlformats.org/officeDocument/2006/relationships/diagramQuickStyle" Target="../diagrams/quickStyle65.xml"/><Relationship Id="rId5" Type="http://schemas.openxmlformats.org/officeDocument/2006/relationships/diagramLayout" Target="../diagrams/layout65.xml"/><Relationship Id="rId4" Type="http://schemas.openxmlformats.org/officeDocument/2006/relationships/diagramData" Target="../diagrams/data65.xml"/><Relationship Id="rId9" Type="http://schemas.openxmlformats.org/officeDocument/2006/relationships/image" Target="../media/image20.tiff"/></Relationships>
</file>

<file path=ppt/slides/_rels/slide1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6.xml"/><Relationship Id="rId3" Type="http://schemas.openxmlformats.org/officeDocument/2006/relationships/notesSlide" Target="../notesSlides/notesSlide49.xml"/><Relationship Id="rId7" Type="http://schemas.openxmlformats.org/officeDocument/2006/relationships/diagramColors" Target="../diagrams/colors6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3.xml"/><Relationship Id="rId6" Type="http://schemas.openxmlformats.org/officeDocument/2006/relationships/diagramQuickStyle" Target="../diagrams/quickStyle66.xml"/><Relationship Id="rId5" Type="http://schemas.openxmlformats.org/officeDocument/2006/relationships/diagramLayout" Target="../diagrams/layout66.xml"/><Relationship Id="rId4" Type="http://schemas.openxmlformats.org/officeDocument/2006/relationships/diagramData" Target="../diagrams/data66.xml"/><Relationship Id="rId9" Type="http://schemas.openxmlformats.org/officeDocument/2006/relationships/image" Target="../media/image21.tiff"/></Relationships>
</file>

<file path=ppt/slides/_rels/slide1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7.xml"/><Relationship Id="rId3" Type="http://schemas.openxmlformats.org/officeDocument/2006/relationships/notesSlide" Target="../notesSlides/notesSlide50.xml"/><Relationship Id="rId7" Type="http://schemas.openxmlformats.org/officeDocument/2006/relationships/diagramColors" Target="../diagrams/colors6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4.xml"/><Relationship Id="rId6" Type="http://schemas.openxmlformats.org/officeDocument/2006/relationships/diagramQuickStyle" Target="../diagrams/quickStyle67.xml"/><Relationship Id="rId5" Type="http://schemas.openxmlformats.org/officeDocument/2006/relationships/diagramLayout" Target="../diagrams/layout67.xml"/><Relationship Id="rId4" Type="http://schemas.openxmlformats.org/officeDocument/2006/relationships/diagramData" Target="../diagrams/data67.xml"/><Relationship Id="rId9" Type="http://schemas.openxmlformats.org/officeDocument/2006/relationships/image" Target="../media/image22.tiff"/></Relationships>
</file>

<file path=ppt/slides/_rels/slide1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8.xml"/><Relationship Id="rId3" Type="http://schemas.openxmlformats.org/officeDocument/2006/relationships/notesSlide" Target="../notesSlides/notesSlide51.xml"/><Relationship Id="rId7" Type="http://schemas.openxmlformats.org/officeDocument/2006/relationships/diagramColors" Target="../diagrams/colors6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5.xml"/><Relationship Id="rId6" Type="http://schemas.openxmlformats.org/officeDocument/2006/relationships/diagramQuickStyle" Target="../diagrams/quickStyle68.xml"/><Relationship Id="rId5" Type="http://schemas.openxmlformats.org/officeDocument/2006/relationships/diagramLayout" Target="../diagrams/layout68.xml"/><Relationship Id="rId4" Type="http://schemas.openxmlformats.org/officeDocument/2006/relationships/diagramData" Target="../diagrams/data68.xml"/></Relationships>
</file>

<file path=ppt/slides/_rels/slide1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9.xml"/><Relationship Id="rId3" Type="http://schemas.openxmlformats.org/officeDocument/2006/relationships/notesSlide" Target="../notesSlides/notesSlide52.xml"/><Relationship Id="rId7" Type="http://schemas.openxmlformats.org/officeDocument/2006/relationships/diagramColors" Target="../diagrams/colors6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6.xml"/><Relationship Id="rId6" Type="http://schemas.openxmlformats.org/officeDocument/2006/relationships/diagramQuickStyle" Target="../diagrams/quickStyle69.xml"/><Relationship Id="rId5" Type="http://schemas.openxmlformats.org/officeDocument/2006/relationships/diagramLayout" Target="../diagrams/layout69.xml"/><Relationship Id="rId4" Type="http://schemas.openxmlformats.org/officeDocument/2006/relationships/diagramData" Target="../diagrams/data69.xml"/></Relationships>
</file>

<file path=ppt/slides/_rels/slide1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0.xml"/><Relationship Id="rId3" Type="http://schemas.openxmlformats.org/officeDocument/2006/relationships/notesSlide" Target="../notesSlides/notesSlide53.xml"/><Relationship Id="rId7" Type="http://schemas.openxmlformats.org/officeDocument/2006/relationships/diagramColors" Target="../diagrams/colors7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7.xml"/><Relationship Id="rId6" Type="http://schemas.openxmlformats.org/officeDocument/2006/relationships/diagramQuickStyle" Target="../diagrams/quickStyle70.xml"/><Relationship Id="rId5" Type="http://schemas.openxmlformats.org/officeDocument/2006/relationships/diagramLayout" Target="../diagrams/layout70.xml"/><Relationship Id="rId4" Type="http://schemas.openxmlformats.org/officeDocument/2006/relationships/diagramData" Target="../diagrams/data70.xml"/><Relationship Id="rId9" Type="http://schemas.openxmlformats.org/officeDocument/2006/relationships/image" Target="../media/image23.tif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1.xml"/><Relationship Id="rId3" Type="http://schemas.openxmlformats.org/officeDocument/2006/relationships/notesSlide" Target="../notesSlides/notesSlide54.xml"/><Relationship Id="rId7" Type="http://schemas.openxmlformats.org/officeDocument/2006/relationships/diagramQuickStyle" Target="../diagrams/quickStyle7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8.xml"/><Relationship Id="rId6" Type="http://schemas.openxmlformats.org/officeDocument/2006/relationships/diagramLayout" Target="../diagrams/layout71.xml"/><Relationship Id="rId5" Type="http://schemas.openxmlformats.org/officeDocument/2006/relationships/diagramData" Target="../diagrams/data71.xml"/><Relationship Id="rId4" Type="http://schemas.openxmlformats.org/officeDocument/2006/relationships/image" Target="../media/image24.jpeg"/><Relationship Id="rId9" Type="http://schemas.microsoft.com/office/2007/relationships/diagramDrawing" Target="../diagrams/drawing71.xml"/></Relationships>
</file>

<file path=ppt/slides/_rels/slide1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2.xml"/><Relationship Id="rId3" Type="http://schemas.openxmlformats.org/officeDocument/2006/relationships/notesSlide" Target="../notesSlides/notesSlide55.xml"/><Relationship Id="rId7" Type="http://schemas.openxmlformats.org/officeDocument/2006/relationships/diagramColors" Target="../diagrams/colors7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9.xml"/><Relationship Id="rId6" Type="http://schemas.openxmlformats.org/officeDocument/2006/relationships/diagramQuickStyle" Target="../diagrams/quickStyle72.xml"/><Relationship Id="rId5" Type="http://schemas.openxmlformats.org/officeDocument/2006/relationships/diagramLayout" Target="../diagrams/layout72.xml"/><Relationship Id="rId4" Type="http://schemas.openxmlformats.org/officeDocument/2006/relationships/diagramData" Target="../diagrams/data72.xml"/></Relationships>
</file>

<file path=ppt/slides/_rels/slide1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3.xml"/><Relationship Id="rId3" Type="http://schemas.openxmlformats.org/officeDocument/2006/relationships/notesSlide" Target="../notesSlides/notesSlide56.xml"/><Relationship Id="rId7" Type="http://schemas.openxmlformats.org/officeDocument/2006/relationships/diagramColors" Target="../diagrams/colors7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0.xml"/><Relationship Id="rId6" Type="http://schemas.openxmlformats.org/officeDocument/2006/relationships/diagramQuickStyle" Target="../diagrams/quickStyle73.xml"/><Relationship Id="rId5" Type="http://schemas.openxmlformats.org/officeDocument/2006/relationships/diagramLayout" Target="../diagrams/layout73.xml"/><Relationship Id="rId4" Type="http://schemas.openxmlformats.org/officeDocument/2006/relationships/diagramData" Target="../diagrams/data73.xml"/><Relationship Id="rId9" Type="http://schemas.openxmlformats.org/officeDocument/2006/relationships/image" Target="../media/image25.png"/></Relationships>
</file>

<file path=ppt/slides/_rels/slide1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4.xml"/><Relationship Id="rId3" Type="http://schemas.openxmlformats.org/officeDocument/2006/relationships/notesSlide" Target="../notesSlides/notesSlide57.xml"/><Relationship Id="rId7" Type="http://schemas.openxmlformats.org/officeDocument/2006/relationships/diagramColors" Target="../diagrams/colors7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1.xml"/><Relationship Id="rId6" Type="http://schemas.openxmlformats.org/officeDocument/2006/relationships/diagramQuickStyle" Target="../diagrams/quickStyle74.xml"/><Relationship Id="rId11" Type="http://schemas.openxmlformats.org/officeDocument/2006/relationships/image" Target="../media/image27.tiff"/><Relationship Id="rId5" Type="http://schemas.openxmlformats.org/officeDocument/2006/relationships/diagramLayout" Target="../diagrams/layout74.xml"/><Relationship Id="rId10" Type="http://schemas.openxmlformats.org/officeDocument/2006/relationships/image" Target="../media/image26.jpeg"/><Relationship Id="rId4" Type="http://schemas.openxmlformats.org/officeDocument/2006/relationships/diagramData" Target="../diagrams/data74.xml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5.xml"/><Relationship Id="rId3" Type="http://schemas.openxmlformats.org/officeDocument/2006/relationships/notesSlide" Target="../notesSlides/notesSlide58.xml"/><Relationship Id="rId7" Type="http://schemas.openxmlformats.org/officeDocument/2006/relationships/diagramColors" Target="../diagrams/colors7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2.xml"/><Relationship Id="rId6" Type="http://schemas.openxmlformats.org/officeDocument/2006/relationships/diagramQuickStyle" Target="../diagrams/quickStyle75.xml"/><Relationship Id="rId5" Type="http://schemas.openxmlformats.org/officeDocument/2006/relationships/diagramLayout" Target="../diagrams/layout75.xml"/><Relationship Id="rId4" Type="http://schemas.openxmlformats.org/officeDocument/2006/relationships/diagramData" Target="../diagrams/data75.xml"/><Relationship Id="rId9" Type="http://schemas.openxmlformats.org/officeDocument/2006/relationships/image" Target="../media/image28.tiff"/></Relationships>
</file>

<file path=ppt/slides/_rels/slide1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6.xml"/><Relationship Id="rId3" Type="http://schemas.openxmlformats.org/officeDocument/2006/relationships/notesSlide" Target="../notesSlides/notesSlide59.xml"/><Relationship Id="rId7" Type="http://schemas.openxmlformats.org/officeDocument/2006/relationships/diagramColors" Target="../diagrams/colors7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3.xml"/><Relationship Id="rId6" Type="http://schemas.openxmlformats.org/officeDocument/2006/relationships/diagramQuickStyle" Target="../diagrams/quickStyle76.xml"/><Relationship Id="rId11" Type="http://schemas.openxmlformats.org/officeDocument/2006/relationships/image" Target="../media/image29.tiff"/><Relationship Id="rId5" Type="http://schemas.openxmlformats.org/officeDocument/2006/relationships/diagramLayout" Target="../diagrams/layout76.xml"/><Relationship Id="rId10" Type="http://schemas.openxmlformats.org/officeDocument/2006/relationships/image" Target="../media/image26.jpeg"/><Relationship Id="rId4" Type="http://schemas.openxmlformats.org/officeDocument/2006/relationships/diagramData" Target="../diagrams/data76.xml"/><Relationship Id="rId9" Type="http://schemas.openxmlformats.org/officeDocument/2006/relationships/image" Target="../media/image28.tiff"/></Relationships>
</file>

<file path=ppt/slides/_rels/slide1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7.xml"/><Relationship Id="rId3" Type="http://schemas.openxmlformats.org/officeDocument/2006/relationships/notesSlide" Target="../notesSlides/notesSlide60.xml"/><Relationship Id="rId7" Type="http://schemas.openxmlformats.org/officeDocument/2006/relationships/diagramColors" Target="../diagrams/colors7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4.xml"/><Relationship Id="rId6" Type="http://schemas.openxmlformats.org/officeDocument/2006/relationships/diagramQuickStyle" Target="../diagrams/quickStyle77.xml"/><Relationship Id="rId5" Type="http://schemas.openxmlformats.org/officeDocument/2006/relationships/diagramLayout" Target="../diagrams/layout77.xml"/><Relationship Id="rId4" Type="http://schemas.openxmlformats.org/officeDocument/2006/relationships/diagramData" Target="../diagrams/data77.xml"/><Relationship Id="rId9" Type="http://schemas.openxmlformats.org/officeDocument/2006/relationships/image" Target="../media/image30.tiff"/></Relationships>
</file>

<file path=ppt/slides/_rels/slide1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8.xml"/><Relationship Id="rId3" Type="http://schemas.openxmlformats.org/officeDocument/2006/relationships/notesSlide" Target="../notesSlides/notesSlide61.xml"/><Relationship Id="rId7" Type="http://schemas.openxmlformats.org/officeDocument/2006/relationships/diagramColors" Target="../diagrams/colors7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5.xml"/><Relationship Id="rId6" Type="http://schemas.openxmlformats.org/officeDocument/2006/relationships/diagramQuickStyle" Target="../diagrams/quickStyle78.xml"/><Relationship Id="rId11" Type="http://schemas.openxmlformats.org/officeDocument/2006/relationships/image" Target="../media/image31.tiff"/><Relationship Id="rId5" Type="http://schemas.openxmlformats.org/officeDocument/2006/relationships/diagramLayout" Target="../diagrams/layout78.xml"/><Relationship Id="rId10" Type="http://schemas.openxmlformats.org/officeDocument/2006/relationships/image" Target="../media/image30.tiff"/><Relationship Id="rId4" Type="http://schemas.openxmlformats.org/officeDocument/2006/relationships/diagramData" Target="../diagrams/data78.xml"/><Relationship Id="rId9" Type="http://schemas.openxmlformats.org/officeDocument/2006/relationships/image" Target="../media/image26.jpeg"/></Relationships>
</file>

<file path=ppt/slides/_rels/slide1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9.xml"/><Relationship Id="rId3" Type="http://schemas.openxmlformats.org/officeDocument/2006/relationships/notesSlide" Target="../notesSlides/notesSlide62.xml"/><Relationship Id="rId7" Type="http://schemas.openxmlformats.org/officeDocument/2006/relationships/diagramColors" Target="../diagrams/colors7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6.xml"/><Relationship Id="rId6" Type="http://schemas.openxmlformats.org/officeDocument/2006/relationships/diagramQuickStyle" Target="../diagrams/quickStyle79.xml"/><Relationship Id="rId5" Type="http://schemas.openxmlformats.org/officeDocument/2006/relationships/diagramLayout" Target="../diagrams/layout79.xml"/><Relationship Id="rId4" Type="http://schemas.openxmlformats.org/officeDocument/2006/relationships/diagramData" Target="../diagrams/data79.xml"/><Relationship Id="rId9" Type="http://schemas.openxmlformats.org/officeDocument/2006/relationships/image" Target="../media/image32.tiff"/></Relationships>
</file>

<file path=ppt/slides/_rels/slide1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0.xml"/><Relationship Id="rId3" Type="http://schemas.openxmlformats.org/officeDocument/2006/relationships/notesSlide" Target="../notesSlides/notesSlide63.xml"/><Relationship Id="rId7" Type="http://schemas.openxmlformats.org/officeDocument/2006/relationships/diagramColors" Target="../diagrams/colors8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7.xml"/><Relationship Id="rId6" Type="http://schemas.openxmlformats.org/officeDocument/2006/relationships/diagramQuickStyle" Target="../diagrams/quickStyle80.xml"/><Relationship Id="rId11" Type="http://schemas.openxmlformats.org/officeDocument/2006/relationships/image" Target="../media/image33.jpeg"/><Relationship Id="rId5" Type="http://schemas.openxmlformats.org/officeDocument/2006/relationships/diagramLayout" Target="../diagrams/layout80.xml"/><Relationship Id="rId10" Type="http://schemas.openxmlformats.org/officeDocument/2006/relationships/image" Target="../media/image26.jpeg"/><Relationship Id="rId4" Type="http://schemas.openxmlformats.org/officeDocument/2006/relationships/diagramData" Target="../diagrams/data80.xml"/><Relationship Id="rId9" Type="http://schemas.openxmlformats.org/officeDocument/2006/relationships/image" Target="../media/image32.tiff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1.xml"/><Relationship Id="rId3" Type="http://schemas.openxmlformats.org/officeDocument/2006/relationships/notesSlide" Target="../notesSlides/notesSlide64.xml"/><Relationship Id="rId7" Type="http://schemas.openxmlformats.org/officeDocument/2006/relationships/diagramQuickStyle" Target="../diagrams/quickStyle8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8.xml"/><Relationship Id="rId6" Type="http://schemas.openxmlformats.org/officeDocument/2006/relationships/diagramLayout" Target="../diagrams/layout81.xml"/><Relationship Id="rId5" Type="http://schemas.openxmlformats.org/officeDocument/2006/relationships/diagramData" Target="../diagrams/data81.xml"/><Relationship Id="rId4" Type="http://schemas.openxmlformats.org/officeDocument/2006/relationships/image" Target="../media/image26.jpeg"/><Relationship Id="rId9" Type="http://schemas.microsoft.com/office/2007/relationships/diagramDrawing" Target="../diagrams/drawing81.xml"/></Relationships>
</file>

<file path=ppt/slides/_rels/slide1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2.xml"/><Relationship Id="rId3" Type="http://schemas.openxmlformats.org/officeDocument/2006/relationships/notesSlide" Target="../notesSlides/notesSlide65.xml"/><Relationship Id="rId7" Type="http://schemas.openxmlformats.org/officeDocument/2006/relationships/diagramColors" Target="../diagrams/colors8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9.xml"/><Relationship Id="rId6" Type="http://schemas.openxmlformats.org/officeDocument/2006/relationships/diagramQuickStyle" Target="../diagrams/quickStyle82.xml"/><Relationship Id="rId5" Type="http://schemas.openxmlformats.org/officeDocument/2006/relationships/diagramLayout" Target="../diagrams/layout82.xml"/><Relationship Id="rId4" Type="http://schemas.openxmlformats.org/officeDocument/2006/relationships/diagramData" Target="../diagrams/data82.xml"/></Relationships>
</file>

<file path=ppt/slides/_rels/slide1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3.xml"/><Relationship Id="rId3" Type="http://schemas.openxmlformats.org/officeDocument/2006/relationships/notesSlide" Target="../notesSlides/notesSlide66.xml"/><Relationship Id="rId7" Type="http://schemas.openxmlformats.org/officeDocument/2006/relationships/diagramColors" Target="../diagrams/colors8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0.xml"/><Relationship Id="rId6" Type="http://schemas.openxmlformats.org/officeDocument/2006/relationships/diagramQuickStyle" Target="../diagrams/quickStyle83.xml"/><Relationship Id="rId5" Type="http://schemas.openxmlformats.org/officeDocument/2006/relationships/diagramLayout" Target="../diagrams/layout83.xml"/><Relationship Id="rId4" Type="http://schemas.openxmlformats.org/officeDocument/2006/relationships/diagramData" Target="../diagrams/data83.xml"/></Relationships>
</file>

<file path=ppt/slides/_rels/slide1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4.xml"/><Relationship Id="rId3" Type="http://schemas.openxmlformats.org/officeDocument/2006/relationships/notesSlide" Target="../notesSlides/notesSlide67.xml"/><Relationship Id="rId7" Type="http://schemas.openxmlformats.org/officeDocument/2006/relationships/diagramColors" Target="../diagrams/colors8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1.xml"/><Relationship Id="rId6" Type="http://schemas.openxmlformats.org/officeDocument/2006/relationships/diagramQuickStyle" Target="../diagrams/quickStyle84.xml"/><Relationship Id="rId5" Type="http://schemas.openxmlformats.org/officeDocument/2006/relationships/diagramLayout" Target="../diagrams/layout84.xml"/><Relationship Id="rId4" Type="http://schemas.openxmlformats.org/officeDocument/2006/relationships/diagramData" Target="../diagrams/data8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5.xml"/><Relationship Id="rId3" Type="http://schemas.openxmlformats.org/officeDocument/2006/relationships/notesSlide" Target="../notesSlides/notesSlide68.xml"/><Relationship Id="rId7" Type="http://schemas.openxmlformats.org/officeDocument/2006/relationships/diagramColors" Target="../diagrams/colors8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2.xml"/><Relationship Id="rId6" Type="http://schemas.openxmlformats.org/officeDocument/2006/relationships/diagramQuickStyle" Target="../diagrams/quickStyle85.xml"/><Relationship Id="rId5" Type="http://schemas.openxmlformats.org/officeDocument/2006/relationships/diagramLayout" Target="../diagrams/layout85.xml"/><Relationship Id="rId4" Type="http://schemas.openxmlformats.org/officeDocument/2006/relationships/diagramData" Target="../diagrams/data85.xml"/></Relationships>
</file>

<file path=ppt/slides/_rels/slide1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6.xml"/><Relationship Id="rId3" Type="http://schemas.openxmlformats.org/officeDocument/2006/relationships/notesSlide" Target="../notesSlides/notesSlide69.xml"/><Relationship Id="rId7" Type="http://schemas.openxmlformats.org/officeDocument/2006/relationships/diagramColors" Target="../diagrams/colors8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3.xml"/><Relationship Id="rId6" Type="http://schemas.openxmlformats.org/officeDocument/2006/relationships/diagramQuickStyle" Target="../diagrams/quickStyle86.xml"/><Relationship Id="rId5" Type="http://schemas.openxmlformats.org/officeDocument/2006/relationships/diagramLayout" Target="../diagrams/layout86.xml"/><Relationship Id="rId4" Type="http://schemas.openxmlformats.org/officeDocument/2006/relationships/diagramData" Target="../diagrams/data8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0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12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13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notesSlide" Target="../notesSlides/notesSlide14.xml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notesSlide" Target="../notesSlides/notesSlide15.xml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notesSlide" Target="../notesSlides/notesSlide16.xml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notesSlide" Target="../notesSlides/notesSlide17.xml"/><Relationship Id="rId7" Type="http://schemas.openxmlformats.org/officeDocument/2006/relationships/diagramColors" Target="../diagrams/colors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notesSlide" Target="../notesSlides/notesSlide18.xml"/><Relationship Id="rId7" Type="http://schemas.openxmlformats.org/officeDocument/2006/relationships/diagramColors" Target="../diagrams/colors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notesSlide" Target="../notesSlides/notesSlide19.xml"/><Relationship Id="rId7" Type="http://schemas.openxmlformats.org/officeDocument/2006/relationships/diagramColors" Target="../diagrams/colors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notesSlide" Target="../notesSlides/notesSlide20.xml"/><Relationship Id="rId7" Type="http://schemas.openxmlformats.org/officeDocument/2006/relationships/diagramColors" Target="../diagrams/colors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4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6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7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8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9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5.xml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12" Type="http://schemas.microsoft.com/office/2007/relationships/diagramDrawing" Target="../diagrams/drawing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diagramColors" Target="../diagrams/colors24.xml"/><Relationship Id="rId11" Type="http://schemas.openxmlformats.org/officeDocument/2006/relationships/diagramColors" Target="../diagrams/colors25.xml"/><Relationship Id="rId5" Type="http://schemas.openxmlformats.org/officeDocument/2006/relationships/diagramQuickStyle" Target="../diagrams/quickStyle24.xml"/><Relationship Id="rId10" Type="http://schemas.openxmlformats.org/officeDocument/2006/relationships/diagramQuickStyle" Target="../diagrams/quickStyle25.xml"/><Relationship Id="rId4" Type="http://schemas.openxmlformats.org/officeDocument/2006/relationships/diagramLayout" Target="../diagrams/layout24.xml"/><Relationship Id="rId9" Type="http://schemas.openxmlformats.org/officeDocument/2006/relationships/diagramLayout" Target="../diagrams/layout2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7.xml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12" Type="http://schemas.microsoft.com/office/2007/relationships/diagramDrawing" Target="../diagrams/drawing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diagramColors" Target="../diagrams/colors26.xml"/><Relationship Id="rId11" Type="http://schemas.openxmlformats.org/officeDocument/2006/relationships/diagramColors" Target="../diagrams/colors27.xml"/><Relationship Id="rId5" Type="http://schemas.openxmlformats.org/officeDocument/2006/relationships/diagramQuickStyle" Target="../diagrams/quickStyle26.xml"/><Relationship Id="rId10" Type="http://schemas.openxmlformats.org/officeDocument/2006/relationships/diagramQuickStyle" Target="../diagrams/quickStyle27.xml"/><Relationship Id="rId4" Type="http://schemas.openxmlformats.org/officeDocument/2006/relationships/diagramLayout" Target="../diagrams/layout26.xml"/><Relationship Id="rId9" Type="http://schemas.openxmlformats.org/officeDocument/2006/relationships/diagramLayout" Target="../diagrams/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notesSlide" Target="../notesSlides/notesSlide21.xml"/><Relationship Id="rId7" Type="http://schemas.openxmlformats.org/officeDocument/2006/relationships/diagramColors" Target="../diagrams/colors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notesSlide" Target="../notesSlides/notesSlide22.xml"/><Relationship Id="rId7" Type="http://schemas.openxmlformats.org/officeDocument/2006/relationships/diagramColors" Target="../diagrams/colors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notesSlide" Target="../notesSlides/notesSlide23.xml"/><Relationship Id="rId7" Type="http://schemas.openxmlformats.org/officeDocument/2006/relationships/diagramColors" Target="../diagrams/colors3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notesSlide" Target="../notesSlides/notesSlide24.xml"/><Relationship Id="rId7" Type="http://schemas.openxmlformats.org/officeDocument/2006/relationships/diagramColors" Target="../diagrams/colors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4" Type="http://schemas.openxmlformats.org/officeDocument/2006/relationships/diagramData" Target="../diagrams/data4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8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notesSlide" Target="../notesSlides/notesSlide25.xml"/><Relationship Id="rId7" Type="http://schemas.openxmlformats.org/officeDocument/2006/relationships/diagramColors" Target="../diagrams/colors4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4" Type="http://schemas.openxmlformats.org/officeDocument/2006/relationships/diagramData" Target="../diagrams/data43.xml"/><Relationship Id="rId9" Type="http://schemas.openxmlformats.org/officeDocument/2006/relationships/image" Target="../media/image7.tiff"/></Relationships>
</file>

<file path=ppt/slides/_rels/slide8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notesSlide" Target="../notesSlides/notesSlide26.xml"/><Relationship Id="rId7" Type="http://schemas.openxmlformats.org/officeDocument/2006/relationships/diagramColors" Target="../diagrams/colors4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Relationship Id="rId6" Type="http://schemas.openxmlformats.org/officeDocument/2006/relationships/diagramQuickStyle" Target="../diagrams/quickStyle44.xml"/><Relationship Id="rId5" Type="http://schemas.openxmlformats.org/officeDocument/2006/relationships/diagramLayout" Target="../diagrams/layout44.xml"/><Relationship Id="rId4" Type="http://schemas.openxmlformats.org/officeDocument/2006/relationships/diagramData" Target="../diagrams/data44.xml"/><Relationship Id="rId9" Type="http://schemas.openxmlformats.org/officeDocument/2006/relationships/image" Target="../media/image8.tiff"/></Relationships>
</file>

<file path=ppt/slides/_rels/slide8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notesSlide" Target="../notesSlides/notesSlide27.xml"/><Relationship Id="rId7" Type="http://schemas.openxmlformats.org/officeDocument/2006/relationships/diagramColors" Target="../diagrams/colors4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Relationship Id="rId9" Type="http://schemas.openxmlformats.org/officeDocument/2006/relationships/image" Target="../media/image8.tiff"/></Relationships>
</file>

<file path=ppt/slides/_rels/slide8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3" Type="http://schemas.openxmlformats.org/officeDocument/2006/relationships/notesSlide" Target="../notesSlides/notesSlide28.xml"/><Relationship Id="rId7" Type="http://schemas.openxmlformats.org/officeDocument/2006/relationships/diagramColors" Target="../diagrams/colors4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Relationship Id="rId6" Type="http://schemas.openxmlformats.org/officeDocument/2006/relationships/diagramQuickStyle" Target="../diagrams/quickStyle46.xml"/><Relationship Id="rId5" Type="http://schemas.openxmlformats.org/officeDocument/2006/relationships/diagramLayout" Target="../diagrams/layout46.xml"/><Relationship Id="rId4" Type="http://schemas.openxmlformats.org/officeDocument/2006/relationships/diagramData" Target="../diagrams/data46.xml"/><Relationship Id="rId9" Type="http://schemas.openxmlformats.org/officeDocument/2006/relationships/image" Target="../media/image9.tiff"/></Relationships>
</file>

<file path=ppt/slides/_rels/slide8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7.xml"/><Relationship Id="rId3" Type="http://schemas.openxmlformats.org/officeDocument/2006/relationships/notesSlide" Target="../notesSlides/notesSlide29.xml"/><Relationship Id="rId7" Type="http://schemas.openxmlformats.org/officeDocument/2006/relationships/diagramColors" Target="../diagrams/colors4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Relationship Id="rId6" Type="http://schemas.openxmlformats.org/officeDocument/2006/relationships/diagramQuickStyle" Target="../diagrams/quickStyle47.xml"/><Relationship Id="rId5" Type="http://schemas.openxmlformats.org/officeDocument/2006/relationships/diagramLayout" Target="../diagrams/layout47.xml"/><Relationship Id="rId4" Type="http://schemas.openxmlformats.org/officeDocument/2006/relationships/diagramData" Target="../diagrams/data47.xml"/><Relationship Id="rId9" Type="http://schemas.openxmlformats.org/officeDocument/2006/relationships/image" Target="../media/image9.tiff"/></Relationships>
</file>

<file path=ppt/slides/_rels/slide8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3" Type="http://schemas.openxmlformats.org/officeDocument/2006/relationships/notesSlide" Target="../notesSlides/notesSlide30.xml"/><Relationship Id="rId7" Type="http://schemas.openxmlformats.org/officeDocument/2006/relationships/diagramColors" Target="../diagrams/colors4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Relationship Id="rId6" Type="http://schemas.openxmlformats.org/officeDocument/2006/relationships/diagramQuickStyle" Target="../diagrams/quickStyle48.xml"/><Relationship Id="rId5" Type="http://schemas.openxmlformats.org/officeDocument/2006/relationships/diagramLayout" Target="../diagrams/layout48.xml"/><Relationship Id="rId4" Type="http://schemas.openxmlformats.org/officeDocument/2006/relationships/diagramData" Target="../diagrams/data48.xml"/></Relationships>
</file>

<file path=ppt/slides/_rels/slide8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9.xml"/><Relationship Id="rId3" Type="http://schemas.openxmlformats.org/officeDocument/2006/relationships/notesSlide" Target="../notesSlides/notesSlide31.xml"/><Relationship Id="rId7" Type="http://schemas.openxmlformats.org/officeDocument/2006/relationships/diagramColors" Target="../diagrams/colors4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Relationship Id="rId6" Type="http://schemas.openxmlformats.org/officeDocument/2006/relationships/diagramQuickStyle" Target="../diagrams/quickStyle49.xml"/><Relationship Id="rId5" Type="http://schemas.openxmlformats.org/officeDocument/2006/relationships/diagramLayout" Target="../diagrams/layout49.xml"/><Relationship Id="rId4" Type="http://schemas.openxmlformats.org/officeDocument/2006/relationships/diagramData" Target="../diagrams/data49.xml"/><Relationship Id="rId9" Type="http://schemas.openxmlformats.org/officeDocument/2006/relationships/image" Target="../media/image10.tiff"/></Relationships>
</file>

<file path=ppt/slides/_rels/slide8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0.xml"/><Relationship Id="rId3" Type="http://schemas.openxmlformats.org/officeDocument/2006/relationships/notesSlide" Target="../notesSlides/notesSlide32.xml"/><Relationship Id="rId7" Type="http://schemas.openxmlformats.org/officeDocument/2006/relationships/diagramColors" Target="../diagrams/colors5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Relationship Id="rId6" Type="http://schemas.openxmlformats.org/officeDocument/2006/relationships/diagramQuickStyle" Target="../diagrams/quickStyle50.xml"/><Relationship Id="rId5" Type="http://schemas.openxmlformats.org/officeDocument/2006/relationships/diagramLayout" Target="../diagrams/layout50.xml"/><Relationship Id="rId4" Type="http://schemas.openxmlformats.org/officeDocument/2006/relationships/diagramData" Target="../diagrams/data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notesSlide" Target="../notesSlides/notesSlide33.xml"/><Relationship Id="rId7" Type="http://schemas.openxmlformats.org/officeDocument/2006/relationships/diagramColors" Target="../diagrams/colors5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Relationship Id="rId6" Type="http://schemas.openxmlformats.org/officeDocument/2006/relationships/diagramQuickStyle" Target="../diagrams/quickStyle51.xml"/><Relationship Id="rId5" Type="http://schemas.openxmlformats.org/officeDocument/2006/relationships/diagramLayout" Target="../diagrams/layout51.xml"/><Relationship Id="rId4" Type="http://schemas.openxmlformats.org/officeDocument/2006/relationships/diagramData" Target="../diagrams/data51.xml"/><Relationship Id="rId9" Type="http://schemas.openxmlformats.org/officeDocument/2006/relationships/image" Target="../media/image11.tiff"/></Relationships>
</file>

<file path=ppt/slides/_rels/slide9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2.xml"/><Relationship Id="rId3" Type="http://schemas.openxmlformats.org/officeDocument/2006/relationships/notesSlide" Target="../notesSlides/notesSlide34.xml"/><Relationship Id="rId7" Type="http://schemas.openxmlformats.org/officeDocument/2006/relationships/diagramColors" Target="../diagrams/colors5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Relationship Id="rId6" Type="http://schemas.openxmlformats.org/officeDocument/2006/relationships/diagramQuickStyle" Target="../diagrams/quickStyle52.xml"/><Relationship Id="rId5" Type="http://schemas.openxmlformats.org/officeDocument/2006/relationships/diagramLayout" Target="../diagrams/layout52.xml"/><Relationship Id="rId4" Type="http://schemas.openxmlformats.org/officeDocument/2006/relationships/diagramData" Target="../diagrams/data52.xml"/></Relationships>
</file>

<file path=ppt/slides/_rels/slide9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3.xml"/><Relationship Id="rId3" Type="http://schemas.openxmlformats.org/officeDocument/2006/relationships/notesSlide" Target="../notesSlides/notesSlide35.xml"/><Relationship Id="rId7" Type="http://schemas.openxmlformats.org/officeDocument/2006/relationships/diagramColors" Target="../diagrams/colors5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Relationship Id="rId6" Type="http://schemas.openxmlformats.org/officeDocument/2006/relationships/diagramQuickStyle" Target="../diagrams/quickStyle53.xml"/><Relationship Id="rId5" Type="http://schemas.openxmlformats.org/officeDocument/2006/relationships/diagramLayout" Target="../diagrams/layout53.xml"/><Relationship Id="rId4" Type="http://schemas.openxmlformats.org/officeDocument/2006/relationships/diagramData" Target="../diagrams/data53.xml"/><Relationship Id="rId9" Type="http://schemas.openxmlformats.org/officeDocument/2006/relationships/image" Target="../media/image12.tiff"/></Relationships>
</file>

<file path=ppt/slides/_rels/slide9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3" Type="http://schemas.openxmlformats.org/officeDocument/2006/relationships/notesSlide" Target="../notesSlides/notesSlide36.xml"/><Relationship Id="rId7" Type="http://schemas.openxmlformats.org/officeDocument/2006/relationships/diagramColors" Target="../diagrams/colors5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6.xml"/><Relationship Id="rId6" Type="http://schemas.openxmlformats.org/officeDocument/2006/relationships/diagramQuickStyle" Target="../diagrams/quickStyle54.xml"/><Relationship Id="rId5" Type="http://schemas.openxmlformats.org/officeDocument/2006/relationships/diagramLayout" Target="../diagrams/layout54.xml"/><Relationship Id="rId4" Type="http://schemas.openxmlformats.org/officeDocument/2006/relationships/diagramData" Target="../diagrams/data54.xml"/></Relationships>
</file>

<file path=ppt/slides/_rels/slide9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3" Type="http://schemas.openxmlformats.org/officeDocument/2006/relationships/notesSlide" Target="../notesSlides/notesSlide37.xml"/><Relationship Id="rId7" Type="http://schemas.openxmlformats.org/officeDocument/2006/relationships/diagramColors" Target="../diagrams/colors5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Relationship Id="rId6" Type="http://schemas.openxmlformats.org/officeDocument/2006/relationships/diagramQuickStyle" Target="../diagrams/quickStyle55.xml"/><Relationship Id="rId5" Type="http://schemas.openxmlformats.org/officeDocument/2006/relationships/diagramLayout" Target="../diagrams/layout55.xml"/><Relationship Id="rId4" Type="http://schemas.openxmlformats.org/officeDocument/2006/relationships/diagramData" Target="../diagrams/data55.xml"/><Relationship Id="rId9" Type="http://schemas.openxmlformats.org/officeDocument/2006/relationships/image" Target="../media/image13.tiff"/></Relationships>
</file>

<file path=ppt/slides/_rels/slide9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6.xml"/><Relationship Id="rId3" Type="http://schemas.openxmlformats.org/officeDocument/2006/relationships/notesSlide" Target="../notesSlides/notesSlide38.xml"/><Relationship Id="rId7" Type="http://schemas.openxmlformats.org/officeDocument/2006/relationships/diagramColors" Target="../diagrams/colors5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8.xml"/><Relationship Id="rId6" Type="http://schemas.openxmlformats.org/officeDocument/2006/relationships/diagramQuickStyle" Target="../diagrams/quickStyle56.xml"/><Relationship Id="rId5" Type="http://schemas.openxmlformats.org/officeDocument/2006/relationships/diagramLayout" Target="../diagrams/layout56.xml"/><Relationship Id="rId10" Type="http://schemas.openxmlformats.org/officeDocument/2006/relationships/image" Target="../media/image14.tiff"/><Relationship Id="rId4" Type="http://schemas.openxmlformats.org/officeDocument/2006/relationships/diagramData" Target="../diagrams/data56.xml"/><Relationship Id="rId9" Type="http://schemas.openxmlformats.org/officeDocument/2006/relationships/image" Target="../media/image13.tiff"/></Relationships>
</file>

<file path=ppt/slides/_rels/slide9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7.xml"/><Relationship Id="rId3" Type="http://schemas.openxmlformats.org/officeDocument/2006/relationships/notesSlide" Target="../notesSlides/notesSlide39.xml"/><Relationship Id="rId7" Type="http://schemas.openxmlformats.org/officeDocument/2006/relationships/diagramColors" Target="../diagrams/colors5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9.xml"/><Relationship Id="rId6" Type="http://schemas.openxmlformats.org/officeDocument/2006/relationships/diagramQuickStyle" Target="../diagrams/quickStyle57.xml"/><Relationship Id="rId5" Type="http://schemas.openxmlformats.org/officeDocument/2006/relationships/diagramLayout" Target="../diagrams/layout57.xml"/><Relationship Id="rId10" Type="http://schemas.openxmlformats.org/officeDocument/2006/relationships/image" Target="../media/image15.tiff"/><Relationship Id="rId4" Type="http://schemas.openxmlformats.org/officeDocument/2006/relationships/diagramData" Target="../diagrams/data57.xml"/><Relationship Id="rId9" Type="http://schemas.openxmlformats.org/officeDocument/2006/relationships/image" Target="../media/image13.tiff"/></Relationships>
</file>

<file path=ppt/slides/_rels/slide9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notesSlide" Target="../notesSlides/notesSlide40.xml"/><Relationship Id="rId7" Type="http://schemas.openxmlformats.org/officeDocument/2006/relationships/diagramColors" Target="../diagrams/colors5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0.xml"/><Relationship Id="rId6" Type="http://schemas.openxmlformats.org/officeDocument/2006/relationships/diagramQuickStyle" Target="../diagrams/quickStyle58.xml"/><Relationship Id="rId11" Type="http://schemas.microsoft.com/office/2007/relationships/hdphoto" Target="../media/hdphoto1.wdp"/><Relationship Id="rId5" Type="http://schemas.openxmlformats.org/officeDocument/2006/relationships/diagramLayout" Target="../diagrams/layout58.xml"/><Relationship Id="rId10" Type="http://schemas.openxmlformats.org/officeDocument/2006/relationships/image" Target="../media/image16.png"/><Relationship Id="rId4" Type="http://schemas.openxmlformats.org/officeDocument/2006/relationships/diagramData" Target="../diagrams/data58.xml"/><Relationship Id="rId9" Type="http://schemas.openxmlformats.org/officeDocument/2006/relationships/image" Target="../media/image13.tiff"/></Relationships>
</file>

<file path=ppt/slides/_rels/slide9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9.xml"/><Relationship Id="rId3" Type="http://schemas.openxmlformats.org/officeDocument/2006/relationships/notesSlide" Target="../notesSlides/notesSlide41.xml"/><Relationship Id="rId7" Type="http://schemas.openxmlformats.org/officeDocument/2006/relationships/diagramColors" Target="../diagrams/colors5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1.xml"/><Relationship Id="rId6" Type="http://schemas.openxmlformats.org/officeDocument/2006/relationships/diagramQuickStyle" Target="../diagrams/quickStyle59.xml"/><Relationship Id="rId5" Type="http://schemas.openxmlformats.org/officeDocument/2006/relationships/diagramLayout" Target="../diagrams/layout59.xml"/><Relationship Id="rId10" Type="http://schemas.openxmlformats.org/officeDocument/2006/relationships/image" Target="../media/image17.tiff"/><Relationship Id="rId4" Type="http://schemas.openxmlformats.org/officeDocument/2006/relationships/diagramData" Target="../diagrams/data59.xml"/><Relationship Id="rId9" Type="http://schemas.openxmlformats.org/officeDocument/2006/relationships/image" Target="../media/image13.tiff"/></Relationships>
</file>

<file path=ppt/slides/_rels/slide9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0.xml"/><Relationship Id="rId3" Type="http://schemas.openxmlformats.org/officeDocument/2006/relationships/notesSlide" Target="../notesSlides/notesSlide42.xml"/><Relationship Id="rId7" Type="http://schemas.openxmlformats.org/officeDocument/2006/relationships/diagramColors" Target="../diagrams/colors6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2.xml"/><Relationship Id="rId6" Type="http://schemas.openxmlformats.org/officeDocument/2006/relationships/diagramQuickStyle" Target="../diagrams/quickStyle60.xml"/><Relationship Id="rId5" Type="http://schemas.openxmlformats.org/officeDocument/2006/relationships/diagramLayout" Target="../diagrams/layout60.xml"/><Relationship Id="rId10" Type="http://schemas.openxmlformats.org/officeDocument/2006/relationships/image" Target="../media/image18.tiff"/><Relationship Id="rId4" Type="http://schemas.openxmlformats.org/officeDocument/2006/relationships/diagramData" Target="../diagrams/data60.xml"/><Relationship Id="rId9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290" name="Picture 2" descr="一群穿着西装的人&#10;&#10;描述已自动生成">
            <a:extLst>
              <a:ext uri="{FF2B5EF4-FFF2-40B4-BE49-F238E27FC236}">
                <a16:creationId xmlns:a16="http://schemas.microsoft.com/office/drawing/2014/main" id="{4E90FE34-4F71-A247-8C62-5170CB8B5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7" r="-1" b="-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23B5A1-8B43-9A4D-B68E-E58FC5F436D3}"/>
              </a:ext>
            </a:extLst>
          </p:cNvPr>
          <p:cNvSpPr/>
          <p:nvPr/>
        </p:nvSpPr>
        <p:spPr>
          <a:xfrm>
            <a:off x="404553" y="4454768"/>
            <a:ext cx="9078562" cy="10247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网络经济与企业管理</a:t>
            </a:r>
            <a:endParaRPr kumimoji="0" lang="en-US" altLang="zh-CN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991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"/>
          <p:cNvSpPr/>
          <p:nvPr/>
        </p:nvSpPr>
        <p:spPr>
          <a:xfrm>
            <a:off x="2204401" y="2843553"/>
            <a:ext cx="8115256" cy="1380104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网络经济与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企业管理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6300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网络时代的企业环境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1.4.3.0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网络时代企业面对的挑战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（文字，选择★）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152" y="169857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1.4.3.0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网络时代企业面对的挑战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7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486773" y="-67067"/>
          <a:ext cx="3571877" cy="159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5910" y="2461430"/>
            <a:ext cx="2537736" cy="3593435"/>
          </a:xfrm>
          <a:prstGeom prst="rect">
            <a:avLst/>
          </a:prstGeom>
        </p:spPr>
      </p:pic>
      <p:sp>
        <p:nvSpPr>
          <p:cNvPr id="9" name="任意多边形 1"/>
          <p:cNvSpPr/>
          <p:nvPr/>
        </p:nvSpPr>
        <p:spPr>
          <a:xfrm>
            <a:off x="533171" y="2005478"/>
            <a:ext cx="3912964" cy="710868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任意多边形 1"/>
          <p:cNvSpPr/>
          <p:nvPr/>
        </p:nvSpPr>
        <p:spPr>
          <a:xfrm>
            <a:off x="533171" y="3818474"/>
            <a:ext cx="3912517" cy="712275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降低交易成本</a:t>
            </a:r>
          </a:p>
        </p:txBody>
      </p:sp>
      <p:sp>
        <p:nvSpPr>
          <p:cNvPr id="11" name="任意多边形 1"/>
          <p:cNvSpPr/>
          <p:nvPr/>
        </p:nvSpPr>
        <p:spPr>
          <a:xfrm>
            <a:off x="533171" y="2914545"/>
            <a:ext cx="3912964" cy="714782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合作竞争更有利实施</a:t>
            </a:r>
          </a:p>
        </p:txBody>
      </p:sp>
      <p:sp>
        <p:nvSpPr>
          <p:cNvPr id="12" name="任意多边形 1"/>
          <p:cNvSpPr/>
          <p:nvPr/>
        </p:nvSpPr>
        <p:spPr>
          <a:xfrm>
            <a:off x="533171" y="4719896"/>
            <a:ext cx="3912964" cy="700043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减少库存</a:t>
            </a:r>
          </a:p>
        </p:txBody>
      </p:sp>
      <p:sp>
        <p:nvSpPr>
          <p:cNvPr id="13" name="任意多边形 1"/>
          <p:cNvSpPr/>
          <p:nvPr/>
        </p:nvSpPr>
        <p:spPr>
          <a:xfrm>
            <a:off x="533171" y="5609086"/>
            <a:ext cx="3912964" cy="70026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提高获取知识的能力</a:t>
            </a:r>
          </a:p>
        </p:txBody>
      </p:sp>
      <p:sp>
        <p:nvSpPr>
          <p:cNvPr id="14" name="任意多边形 1"/>
          <p:cNvSpPr/>
          <p:nvPr/>
        </p:nvSpPr>
        <p:spPr>
          <a:xfrm>
            <a:off x="7821758" y="2005478"/>
            <a:ext cx="3912964" cy="710868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顾客权力增加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29973" y="2166813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000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更好地满足顾客的个性化需求</a:t>
            </a:r>
          </a:p>
        </p:txBody>
      </p:sp>
      <p:sp>
        <p:nvSpPr>
          <p:cNvPr id="15" name="任意多边形 1"/>
          <p:cNvSpPr/>
          <p:nvPr/>
        </p:nvSpPr>
        <p:spPr>
          <a:xfrm>
            <a:off x="7821758" y="2897204"/>
            <a:ext cx="3912964" cy="710868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竞争更加激烈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任意多边形 1"/>
          <p:cNvSpPr/>
          <p:nvPr/>
        </p:nvSpPr>
        <p:spPr>
          <a:xfrm>
            <a:off x="7821758" y="3803444"/>
            <a:ext cx="3912964" cy="710868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盈利水平降低</a:t>
            </a:r>
          </a:p>
        </p:txBody>
      </p:sp>
      <p:sp>
        <p:nvSpPr>
          <p:cNvPr id="17" name="任意多边形 1"/>
          <p:cNvSpPr/>
          <p:nvPr/>
        </p:nvSpPr>
        <p:spPr>
          <a:xfrm>
            <a:off x="7821758" y="4722649"/>
            <a:ext cx="3912964" cy="710868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关键因素改变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任意多边形 1"/>
          <p:cNvSpPr/>
          <p:nvPr/>
        </p:nvSpPr>
        <p:spPr>
          <a:xfrm>
            <a:off x="7821758" y="5619397"/>
            <a:ext cx="3912964" cy="710868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资源配置改变</a:t>
            </a:r>
          </a:p>
        </p:txBody>
      </p:sp>
    </p:spTree>
    <p:extLst>
      <p:ext uri="{BB962C8B-B14F-4D97-AF65-F5344CB8AC3E}">
        <p14:creationId xmlns:p14="http://schemas.microsoft.com/office/powerpoint/2010/main" val="19183658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网络时代企业面对的机遇</a:t>
            </a:r>
            <a:r>
              <a:rPr lang="en-US" altLang="zh-CN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VS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挑战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（文字，选择★）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82618"/>
              </p:ext>
            </p:extLst>
          </p:nvPr>
        </p:nvGraphicFramePr>
        <p:xfrm>
          <a:off x="1331095" y="2261384"/>
          <a:ext cx="10109538" cy="3969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64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4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5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网络时代企业面对的机遇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网络时代企业面对的挑战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5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企业可以更好地满足顾客的个性化需求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imHei" charset="-122"/>
                          <a:ea typeface="SimHei" charset="-122"/>
                          <a:cs typeface="SimHei" charset="-122"/>
                        </a:rPr>
                        <a:t>（             ）大大增强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5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企业可以降低（             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企业的整体盈利水平将会降低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5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企业可以减少库存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企业（              ）将会发生改变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5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企业可以使（             ）更便利地实施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企业面临日益激烈的竞争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15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企业可以提高获取（              ）的能力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企业关键的成功因素将会改变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936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网络时代企业面对的机遇</a:t>
            </a:r>
            <a:r>
              <a:rPr lang="en-US" altLang="zh-CN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VS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挑战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（文字，选择★）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358340"/>
              </p:ext>
            </p:extLst>
          </p:nvPr>
        </p:nvGraphicFramePr>
        <p:xfrm>
          <a:off x="1331095" y="2261384"/>
          <a:ext cx="10109538" cy="3969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64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4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5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网络时代企业面对的机遇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网络时代企业面对的挑战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5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企业可以更好地满足顾客的个性化需求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imHei" charset="-122"/>
                          <a:ea typeface="SimHei" charset="-122"/>
                          <a:cs typeface="SimHei" charset="-122"/>
                        </a:rPr>
                        <a:t>顾客的权力大大增强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5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企业可以降低交易成本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企业的整体盈利水平将会降低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5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企业可以减少库存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企业资源配置的方式将会发生改变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5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企业可以使合作竞争更便利地实施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企业面临日益激烈的竞争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15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企业可以提高获取知识的能力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企业关键的成功因素将会改变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428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以下哪一项不属于网络时代企业面临的机遇（   ）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1604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降低交易成本  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获取知识的能力增强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盈利能力增强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更好地满足顾客定制化需求</a:t>
            </a:r>
          </a:p>
        </p:txBody>
      </p:sp>
    </p:spTree>
    <p:extLst>
      <p:ext uri="{BB962C8B-B14F-4D97-AF65-F5344CB8AC3E}">
        <p14:creationId xmlns:p14="http://schemas.microsoft.com/office/powerpoint/2010/main" val="13696672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以下哪一项不属于网络时代企业面临的机遇（ 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）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1604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降低交易成本  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获取知识的能力增强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盈利能力增强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更好地满足顾客定制化需求</a:t>
            </a:r>
          </a:p>
        </p:txBody>
      </p:sp>
    </p:spTree>
    <p:extLst>
      <p:ext uri="{BB962C8B-B14F-4D97-AF65-F5344CB8AC3E}">
        <p14:creationId xmlns:p14="http://schemas.microsoft.com/office/powerpoint/2010/main" val="6130483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在网络经济时代，下列说法正确的是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0801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企业实行顾客价值管理，所以提高顾客的忠诚度越来越容易</a:t>
            </a:r>
            <a:b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</a:b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信息对称性相对来说越来越高，转换成本也越来越低</a:t>
            </a:r>
            <a:b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</a:b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生产企业整体水平出现盈利水平上升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信息技术降低了人们学习效率，提高了学习成本</a:t>
            </a:r>
          </a:p>
        </p:txBody>
      </p:sp>
    </p:spTree>
    <p:extLst>
      <p:ext uri="{BB962C8B-B14F-4D97-AF65-F5344CB8AC3E}">
        <p14:creationId xmlns:p14="http://schemas.microsoft.com/office/powerpoint/2010/main" val="13496662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在网络经济时代，下列说法正确的是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B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0801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企业实行顾客价值管理，所以提高顾客的忠诚度越来越容易</a:t>
            </a:r>
            <a:b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</a:b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B: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信息对称性相对来说越来越高，转换成本也越来越低</a:t>
            </a:r>
            <a:b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</a:b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生产企业整体水平出现盈利水平上升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信息技术降低了人们学习效率，提高了学习成本</a:t>
            </a:r>
          </a:p>
        </p:txBody>
      </p:sp>
    </p:spTree>
    <p:extLst>
      <p:ext uri="{BB962C8B-B14F-4D97-AF65-F5344CB8AC3E}">
        <p14:creationId xmlns:p14="http://schemas.microsoft.com/office/powerpoint/2010/main" val="20959586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1243013" y="1371601"/>
          <a:ext cx="9515476" cy="4323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</p:spTree>
    <p:extLst>
      <p:ext uri="{BB962C8B-B14F-4D97-AF65-F5344CB8AC3E}">
        <p14:creationId xmlns:p14="http://schemas.microsoft.com/office/powerpoint/2010/main" val="16959071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1.5.1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企业管理拓展的范围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152" y="137781"/>
            <a:ext cx="227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1.5.1.1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网络企业管理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0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258957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1.5.1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企业管理拓展的范围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152" y="137781"/>
            <a:ext cx="227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1.5.1.1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网络企业管理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0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835" y="2563030"/>
            <a:ext cx="3431534" cy="2264813"/>
          </a:xfrm>
          <a:prstGeom prst="rect">
            <a:avLst/>
          </a:prstGeom>
        </p:spPr>
      </p:pic>
      <p:sp>
        <p:nvSpPr>
          <p:cNvPr id="11" name="任意多边形 1"/>
          <p:cNvSpPr/>
          <p:nvPr/>
        </p:nvSpPr>
        <p:spPr>
          <a:xfrm>
            <a:off x="5586558" y="3340002"/>
            <a:ext cx="3912964" cy="710868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网络企业管理</a:t>
            </a:r>
          </a:p>
        </p:txBody>
      </p:sp>
    </p:spTree>
    <p:extLst>
      <p:ext uri="{BB962C8B-B14F-4D97-AF65-F5344CB8AC3E}">
        <p14:creationId xmlns:p14="http://schemas.microsoft.com/office/powerpoint/2010/main" val="173999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"/>
          <p:cNvSpPr/>
          <p:nvPr/>
        </p:nvSpPr>
        <p:spPr>
          <a:xfrm>
            <a:off x="2204401" y="2843553"/>
            <a:ext cx="8115256" cy="1380104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大家觉得，一个企业的正常运转，需要哪些要素？</a:t>
            </a:r>
          </a:p>
        </p:txBody>
      </p:sp>
    </p:spTree>
    <p:extLst>
      <p:ext uri="{BB962C8B-B14F-4D97-AF65-F5344CB8AC3E}">
        <p14:creationId xmlns:p14="http://schemas.microsoft.com/office/powerpoint/2010/main" val="5958637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1.5.1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企业管理拓展的范围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152" y="137781"/>
            <a:ext cx="227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1.5.1.1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网络企业管理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0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任意多边形 1"/>
          <p:cNvSpPr/>
          <p:nvPr/>
        </p:nvSpPr>
        <p:spPr>
          <a:xfrm>
            <a:off x="5586558" y="3340002"/>
            <a:ext cx="3912964" cy="710868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企业的网络化管理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3841" y="2195949"/>
            <a:ext cx="4041565" cy="404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327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1.5.1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企业管理拓展的范围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152" y="137781"/>
            <a:ext cx="227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1.5.1.1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网络企业管理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0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任意多边形 1"/>
          <p:cNvSpPr/>
          <p:nvPr/>
        </p:nvSpPr>
        <p:spPr>
          <a:xfrm>
            <a:off x="5586558" y="3340002"/>
            <a:ext cx="5386242" cy="710868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更加重视以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知识资本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为核心的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无形资本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的管理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024" y="2112808"/>
            <a:ext cx="5166840" cy="31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349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1.5.1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企业管理拓展的范围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152" y="137781"/>
            <a:ext cx="227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1.5.1.1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网络企业管理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0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任意多边形 1"/>
          <p:cNvSpPr/>
          <p:nvPr/>
        </p:nvSpPr>
        <p:spPr>
          <a:xfrm>
            <a:off x="5586558" y="3340002"/>
            <a:ext cx="5386242" cy="710868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企业管理的范围拓展到整个供应链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991" y="2314473"/>
            <a:ext cx="5036870" cy="274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094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1.5.1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企业管理拓展的范围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940897" y="2232259"/>
            <a:ext cx="6388817" cy="859459"/>
          </a:xfrm>
          <a:prstGeom prst="round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网络企业管理</a:t>
            </a:r>
            <a:endParaRPr lang="en-US" altLang="zh-CN" sz="240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40897" y="3235255"/>
            <a:ext cx="6388817" cy="859459"/>
          </a:xfrm>
          <a:prstGeom prst="round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企业的网络化管理</a:t>
            </a:r>
            <a:endParaRPr lang="en-US" altLang="zh-CN" sz="240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40897" y="4259518"/>
            <a:ext cx="6388817" cy="859459"/>
          </a:xfrm>
          <a:prstGeom prst="round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更加重视以知识资本为核心的无形资本的管理</a:t>
            </a:r>
            <a:endParaRPr lang="en-US" altLang="zh-CN" sz="240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940897" y="5292643"/>
            <a:ext cx="6388817" cy="859459"/>
          </a:xfrm>
          <a:prstGeom prst="round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企业管理的范围拓展到</a:t>
            </a:r>
            <a:r>
              <a:rPr lang="zh-CN" altLang="en-US" sz="240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整个供应链</a:t>
            </a:r>
            <a:endParaRPr lang="en-US" altLang="zh-CN" sz="240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152" y="137781"/>
            <a:ext cx="227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1.5.1.1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网络企业管理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0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10838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企业管理创新的内容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（选择、后面章节会具体学到）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442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  <a:spcBef>
                <a:spcPts val="600"/>
              </a:spcBef>
            </a:pP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1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、企业</a:t>
            </a:r>
            <a:r>
              <a:rPr lang="zh-CN" altLang="en-US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战略管理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的创新；</a:t>
            </a:r>
            <a:endParaRPr lang="en-US" altLang="zh-CN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ts val="3700"/>
              </a:lnSpc>
              <a:spcBef>
                <a:spcPts val="600"/>
              </a:spcBef>
            </a:pP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、企业</a:t>
            </a:r>
            <a:r>
              <a:rPr lang="zh-CN" altLang="en-US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组织管理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的创新；</a:t>
            </a:r>
            <a:endParaRPr lang="en-US" altLang="zh-CN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ts val="3700"/>
              </a:lnSpc>
              <a:spcBef>
                <a:spcPts val="600"/>
              </a:spcBef>
            </a:pP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3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、网络营销成为</a:t>
            </a:r>
            <a:r>
              <a:rPr lang="zh-CN" altLang="en-US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营销管理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的重要内容；</a:t>
            </a:r>
            <a:endParaRPr lang="en-US" altLang="zh-CN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ts val="3700"/>
              </a:lnSpc>
              <a:spcBef>
                <a:spcPts val="600"/>
              </a:spcBef>
            </a:pP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4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、敏捷制造成为企业生产</a:t>
            </a:r>
            <a:r>
              <a:rPr lang="zh-CN" altLang="en-US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运作管理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最重要的方式；</a:t>
            </a:r>
            <a:endParaRPr lang="en-US" altLang="zh-CN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ts val="3700"/>
              </a:lnSpc>
              <a:spcBef>
                <a:spcPts val="600"/>
              </a:spcBef>
            </a:pP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5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、企业</a:t>
            </a:r>
            <a:r>
              <a:rPr lang="zh-CN" altLang="en-US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财务管理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将向战略型、集成化方向发展；</a:t>
            </a:r>
            <a:endParaRPr lang="en-US" altLang="zh-CN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ts val="3700"/>
              </a:lnSpc>
              <a:spcBef>
                <a:spcPts val="600"/>
              </a:spcBef>
            </a:pP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6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、回归人本管理，重视</a:t>
            </a:r>
            <a:r>
              <a:rPr lang="zh-CN" altLang="en-US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人力资源管理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；</a:t>
            </a:r>
            <a:endParaRPr lang="en-US" altLang="zh-CN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ts val="3700"/>
              </a:lnSpc>
              <a:spcBef>
                <a:spcPts val="600"/>
              </a:spcBef>
            </a:pP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7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知识管理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成为企业管理的重要内容；</a:t>
            </a:r>
            <a:endParaRPr lang="en-US" altLang="zh-CN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ts val="3700"/>
              </a:lnSpc>
              <a:spcBef>
                <a:spcPts val="600"/>
              </a:spcBef>
            </a:pP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8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、更加重视</a:t>
            </a:r>
            <a:r>
              <a:rPr lang="zh-CN" altLang="en-US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文化管理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53807" y="137781"/>
            <a:ext cx="2965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1.5.2.1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企业战略管理的创新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7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02145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企业战略管理的重点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（单选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★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AutoShape 2" descr="http://img4.imgtn.bdimg.com/it/u=2823292641,94833697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3807" y="137781"/>
            <a:ext cx="2965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1.5.2.1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企业战略管理的创新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0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7029" y="2461430"/>
            <a:ext cx="8318455" cy="24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925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企业战略管理的重点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（单选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★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598362" y="2516175"/>
            <a:ext cx="6747687" cy="859459"/>
          </a:xfrm>
          <a:prstGeom prst="round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开发和培育</a:t>
            </a:r>
            <a:r>
              <a:rPr lang="zh-CN" altLang="en-US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核心能力</a:t>
            </a:r>
            <a:r>
              <a:rPr lang="zh-CN" altLang="en-US" sz="24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成为企业战略管理的重点</a:t>
            </a:r>
            <a:endParaRPr lang="en-US" altLang="zh-CN" sz="240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AutoShape 2" descr="http://img4.imgtn.bdimg.com/it/u=2823292641,948336973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82"/>
          <a:stretch>
            <a:fillRect/>
          </a:stretch>
        </p:blipFill>
        <p:spPr>
          <a:xfrm>
            <a:off x="4314711" y="3544618"/>
            <a:ext cx="3962400" cy="270732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807" y="137781"/>
            <a:ext cx="2965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1.5.2.1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企业战略管理的创新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0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901350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1.5.2.2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企业组织结构变革的方向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（多选）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299" y="137781"/>
            <a:ext cx="3427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1.5.2.2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企业组织结构变革的方向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2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006532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1.5.2.2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企业组织结构变革的方向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（多选）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299" y="137781"/>
            <a:ext cx="3427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1.5.2.2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企业组织结构变革的方向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2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5" t="13469"/>
          <a:stretch/>
        </p:blipFill>
        <p:spPr>
          <a:xfrm>
            <a:off x="227180" y="2205908"/>
            <a:ext cx="4473954" cy="297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368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1.5.2.2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企业组织结构变革的方向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（多选）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299" y="137781"/>
            <a:ext cx="3427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1.5.2.2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企业组织结构变革的方向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2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5" t="13469"/>
          <a:stretch/>
        </p:blipFill>
        <p:spPr>
          <a:xfrm>
            <a:off x="227180" y="2205908"/>
            <a:ext cx="4473954" cy="2978565"/>
          </a:xfrm>
          <a:prstGeom prst="rect">
            <a:avLst/>
          </a:prstGeom>
        </p:spPr>
      </p:pic>
      <p:pic>
        <p:nvPicPr>
          <p:cNvPr id="14" name="Picture 4" descr="https://timgsa.baidu.com/timg?image&amp;quality=80&amp;size=b9999_10000&amp;sec=1522819379757&amp;di=645cc6f6beed99e7a8c963c7ba5d0dfe&amp;imgtype=jpg&amp;src=http%3A%2F%2Fimg0.imgtn.bdimg.com%2Fit%2Fu%3D1628853820%2C1129894125%26fm%3D214%26gp%3D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5" t="2303" r="8680" b="9014"/>
          <a:stretch>
            <a:fillRect/>
          </a:stretch>
        </p:blipFill>
        <p:spPr bwMode="auto">
          <a:xfrm>
            <a:off x="4526963" y="2675831"/>
            <a:ext cx="2542143" cy="230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1"/>
          <a:srcRect l="12841" r="13873" b="1615"/>
          <a:stretch/>
        </p:blipFill>
        <p:spPr>
          <a:xfrm>
            <a:off x="7794170" y="2461430"/>
            <a:ext cx="3647079" cy="251515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88367" y="532938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扁平化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701134" y="538490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KaiTi" charset="-122"/>
                <a:ea typeface="KaiTi" charset="-122"/>
                <a:cs typeface="KaiTi" charset="-122"/>
              </a:rPr>
              <a:t>组织构架化繁为简</a:t>
            </a:r>
          </a:p>
        </p:txBody>
      </p:sp>
    </p:spTree>
    <p:extLst>
      <p:ext uri="{BB962C8B-B14F-4D97-AF65-F5344CB8AC3E}">
        <p14:creationId xmlns:p14="http://schemas.microsoft.com/office/powerpoint/2010/main" val="1717129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"/>
          <p:cNvSpPr/>
          <p:nvPr/>
        </p:nvSpPr>
        <p:spPr>
          <a:xfrm>
            <a:off x="2204402" y="2843554"/>
            <a:ext cx="1293542" cy="596332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员工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任意多边形 1"/>
          <p:cNvSpPr/>
          <p:nvPr/>
        </p:nvSpPr>
        <p:spPr>
          <a:xfrm>
            <a:off x="5332231" y="2545388"/>
            <a:ext cx="1293542" cy="596332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产品</a:t>
            </a:r>
          </a:p>
        </p:txBody>
      </p:sp>
      <p:sp>
        <p:nvSpPr>
          <p:cNvPr id="6" name="任意多边形 1"/>
          <p:cNvSpPr/>
          <p:nvPr/>
        </p:nvSpPr>
        <p:spPr>
          <a:xfrm>
            <a:off x="4947602" y="3592286"/>
            <a:ext cx="1293542" cy="596332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钱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任意多边形 1"/>
          <p:cNvSpPr/>
          <p:nvPr/>
        </p:nvSpPr>
        <p:spPr>
          <a:xfrm>
            <a:off x="7197316" y="3228806"/>
            <a:ext cx="1293542" cy="596332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客户</a:t>
            </a:r>
          </a:p>
        </p:txBody>
      </p:sp>
    </p:spTree>
    <p:extLst>
      <p:ext uri="{BB962C8B-B14F-4D97-AF65-F5344CB8AC3E}">
        <p14:creationId xmlns:p14="http://schemas.microsoft.com/office/powerpoint/2010/main" val="29417764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1.5.2.2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企业组织结构变革的方向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（多选）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299" y="137781"/>
            <a:ext cx="3427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1.5.2.2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企业组织结构变革的方向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2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9"/>
          <a:srcRect l="5147" t="4602" r="10055" b="1094"/>
          <a:stretch/>
        </p:blipFill>
        <p:spPr>
          <a:xfrm>
            <a:off x="735180" y="2563030"/>
            <a:ext cx="3526972" cy="250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741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1.5.2.2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企业组织结构变革的方向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（多选）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299" y="137781"/>
            <a:ext cx="3427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1.5.2.2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企业组织结构变革的方向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2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9"/>
          <a:srcRect l="5147" t="4602" r="10055" b="1094"/>
          <a:stretch/>
        </p:blipFill>
        <p:spPr>
          <a:xfrm>
            <a:off x="735180" y="2563030"/>
            <a:ext cx="3526972" cy="2502456"/>
          </a:xfrm>
          <a:prstGeom prst="rect">
            <a:avLst/>
          </a:prstGeom>
        </p:spPr>
      </p:pic>
      <p:pic>
        <p:nvPicPr>
          <p:cNvPr id="7" name="Picture 4" descr="https://timgsa.baidu.com/timg?image&amp;quality=80&amp;size=b9999_10000&amp;sec=1522819379757&amp;di=645cc6f6beed99e7a8c963c7ba5d0dfe&amp;imgtype=jpg&amp;src=http%3A%2F%2Fimg0.imgtn.bdimg.com%2Fit%2Fu%3D1628853820%2C1129894125%26fm%3D214%26gp%3D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5" t="2303" r="8680" b="9014"/>
          <a:stretch>
            <a:fillRect/>
          </a:stretch>
        </p:blipFill>
        <p:spPr bwMode="auto">
          <a:xfrm>
            <a:off x="4846277" y="2663882"/>
            <a:ext cx="2542143" cy="230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1633" y="2530577"/>
            <a:ext cx="3938448" cy="253490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19915" y="532897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柔性化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846277" y="548286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公司内部</a:t>
            </a:r>
            <a:r>
              <a:rPr kumimoji="1" lang="zh-CN" altLang="en-US">
                <a:latin typeface="KaiTi" charset="-122"/>
                <a:ea typeface="KaiTi" charset="-122"/>
                <a:cs typeface="KaiTi" charset="-122"/>
              </a:rPr>
              <a:t>多部门合作</a:t>
            </a:r>
            <a:endParaRPr kumimoji="1" lang="zh-CN" altLang="en-US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19727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1.5.2.2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企业组织结构变革的方向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（多选）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299" y="137781"/>
            <a:ext cx="3427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1.5.2.2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企业组织结构变革的方向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2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037" y="2583884"/>
            <a:ext cx="3502991" cy="236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7142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1.5.2.2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企业组织结构变革的方向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（多选）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299" y="137781"/>
            <a:ext cx="3427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1.5.2.2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企业组织结构变革的方向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2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4" descr="https://timgsa.baidu.com/timg?image&amp;quality=80&amp;size=b9999_10000&amp;sec=1522819379757&amp;di=645cc6f6beed99e7a8c963c7ba5d0dfe&amp;imgtype=jpg&amp;src=http%3A%2F%2Fimg0.imgtn.bdimg.com%2Fit%2Fu%3D1628853820%2C1129894125%26fm%3D214%26gp%3D0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5" t="2303" r="8680" b="9014"/>
          <a:stretch>
            <a:fillRect/>
          </a:stretch>
        </p:blipFill>
        <p:spPr bwMode="auto">
          <a:xfrm>
            <a:off x="4859220" y="2960420"/>
            <a:ext cx="2542143" cy="230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9119915" y="532897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虚拟化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037" y="2583884"/>
            <a:ext cx="3502991" cy="23680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3365" y="2578065"/>
            <a:ext cx="3554984" cy="241027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46277" y="548286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企业和企业之间合作</a:t>
            </a:r>
          </a:p>
        </p:txBody>
      </p:sp>
    </p:spTree>
    <p:extLst>
      <p:ext uri="{BB962C8B-B14F-4D97-AF65-F5344CB8AC3E}">
        <p14:creationId xmlns:p14="http://schemas.microsoft.com/office/powerpoint/2010/main" val="5900949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1.5.2.2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企业组织结构变革的方向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（多选）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299" y="137781"/>
            <a:ext cx="3427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1.5.2.2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企业组织结构变革的方向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2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180" y="2635601"/>
            <a:ext cx="4028485" cy="237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799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1.5.2.2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企业组织结构变革的方向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（多选）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299" y="137781"/>
            <a:ext cx="3427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1.5.2.2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企业组织结构变革的方向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2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180" y="2635601"/>
            <a:ext cx="4028485" cy="2371827"/>
          </a:xfrm>
          <a:prstGeom prst="rect">
            <a:avLst/>
          </a:prstGeom>
        </p:spPr>
      </p:pic>
      <p:pic>
        <p:nvPicPr>
          <p:cNvPr id="7" name="Picture 4" descr="https://timgsa.baidu.com/timg?image&amp;quality=80&amp;size=b9999_10000&amp;sec=1522819379757&amp;di=645cc6f6beed99e7a8c963c7ba5d0dfe&amp;imgtype=jpg&amp;src=http%3A%2F%2Fimg0.imgtn.bdimg.com%2Fit%2Fu%3D1628853820%2C1129894125%26fm%3D214%26gp%3D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5" t="2303" r="8680" b="9014"/>
          <a:stretch>
            <a:fillRect/>
          </a:stretch>
        </p:blipFill>
        <p:spPr bwMode="auto">
          <a:xfrm>
            <a:off x="5222077" y="2706676"/>
            <a:ext cx="2542143" cy="230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 5"/>
          <p:cNvGrpSpPr/>
          <p:nvPr/>
        </p:nvGrpSpPr>
        <p:grpSpPr>
          <a:xfrm>
            <a:off x="8222632" y="2307770"/>
            <a:ext cx="3359768" cy="3249233"/>
            <a:chOff x="8222632" y="2307770"/>
            <a:chExt cx="3359768" cy="3249233"/>
          </a:xfrm>
        </p:grpSpPr>
        <p:pic>
          <p:nvPicPr>
            <p:cNvPr id="8" name="Picture 2" descr="https://ss1.bdstatic.com/70cFuXSh_Q1YnxGkpoWK1HF6hhy/it/u=2172019905,2957131224&amp;fm=200&amp;gp=0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8" t="3933" r="15659" b="18117"/>
            <a:stretch/>
          </p:blipFill>
          <p:spPr bwMode="auto">
            <a:xfrm>
              <a:off x="8222632" y="2307770"/>
              <a:ext cx="3359768" cy="3249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/>
            <p:cNvSpPr txBox="1"/>
            <p:nvPr/>
          </p:nvSpPr>
          <p:spPr>
            <a:xfrm>
              <a:off x="8611956" y="394788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>
                  <a:latin typeface="KaiTi" charset="-122"/>
                  <a:ea typeface="KaiTi" charset="-122"/>
                  <a:cs typeface="KaiTi" charset="-122"/>
                </a:rPr>
                <a:t>专家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68544" y="308428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dirty="0">
                  <a:latin typeface="KaiTi" charset="-122"/>
                  <a:ea typeface="KaiTi" charset="-122"/>
                  <a:cs typeface="KaiTi" charset="-122"/>
                </a:rPr>
                <a:t>企业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845905" y="244646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>
                  <a:latin typeface="KaiTi" charset="-122"/>
                  <a:ea typeface="KaiTi" charset="-122"/>
                  <a:cs typeface="KaiTi" charset="-122"/>
                </a:rPr>
                <a:t>部门</a:t>
              </a:r>
              <a:endParaRPr kumimoji="1" lang="zh-CN" altLang="en-US" sz="2000" dirty="0">
                <a:latin typeface="KaiTi" charset="-122"/>
                <a:ea typeface="KaiTi" charset="-122"/>
                <a:cs typeface="KaiTi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760875" y="5708626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专家、</a:t>
            </a:r>
            <a:r>
              <a:rPr kumimoji="1" lang="zh-CN" altLang="en-US">
                <a:latin typeface="KaiTi" charset="-122"/>
                <a:ea typeface="KaiTi" charset="-122"/>
                <a:cs typeface="KaiTi" charset="-122"/>
              </a:rPr>
              <a:t>部门、企业之间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合作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368146" y="566752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网络化</a:t>
            </a:r>
            <a:endParaRPr kumimoji="1" lang="zh-CN" altLang="en-US" sz="28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0710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1.5.2.2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企业组织结构变革的方向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（多选）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2052" name="Picture 4" descr="https://timgsa.baidu.com/timg?image&amp;quality=80&amp;size=b9999_10000&amp;sec=1522819379757&amp;di=645cc6f6beed99e7a8c963c7ba5d0dfe&amp;imgtype=jpg&amp;src=http%3A%2F%2Fimg0.imgtn.bdimg.com%2Fit%2Fu%3D1628853820%2C1129894125%26fm%3D214%26gp%3D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5" t="2303" r="8680" b="9014"/>
          <a:stretch>
            <a:fillRect/>
          </a:stretch>
        </p:blipFill>
        <p:spPr bwMode="auto">
          <a:xfrm>
            <a:off x="1594883" y="2693579"/>
            <a:ext cx="3148492" cy="284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4848446" y="2502191"/>
            <a:ext cx="5486392" cy="2902690"/>
            <a:chOff x="4848446" y="2640414"/>
            <a:chExt cx="5486392" cy="2902690"/>
          </a:xfrm>
        </p:grpSpPr>
        <p:sp>
          <p:nvSpPr>
            <p:cNvPr id="5" name="圆角矩形 4"/>
            <p:cNvSpPr/>
            <p:nvPr/>
          </p:nvSpPr>
          <p:spPr>
            <a:xfrm>
              <a:off x="6719770" y="2640414"/>
              <a:ext cx="1743740" cy="808075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SimHei" charset="-122"/>
                  <a:ea typeface="SimHei" charset="-122"/>
                  <a:cs typeface="SimHei" charset="-122"/>
                </a:rPr>
                <a:t>扁平化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848446" y="3687720"/>
              <a:ext cx="1743740" cy="808075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SimHei" charset="-122"/>
                  <a:ea typeface="SimHei" charset="-122"/>
                  <a:cs typeface="SimHei" charset="-122"/>
                </a:rPr>
                <a:t>柔性化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8591098" y="3687721"/>
              <a:ext cx="1743740" cy="808075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SimHei" charset="-122"/>
                  <a:ea typeface="SimHei" charset="-122"/>
                  <a:cs typeface="SimHei" charset="-122"/>
                </a:rPr>
                <a:t>虚拟化</a:t>
              </a: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6719770" y="4735029"/>
              <a:ext cx="1743740" cy="808075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SimHei" charset="-122"/>
                  <a:ea typeface="SimHei" charset="-122"/>
                  <a:cs typeface="SimHei" charset="-122"/>
                </a:rPr>
                <a:t>网络化</a:t>
              </a:r>
            </a:p>
          </p:txBody>
        </p:sp>
        <p:sp>
          <p:nvSpPr>
            <p:cNvPr id="6" name="流程图: 决策 5"/>
            <p:cNvSpPr/>
            <p:nvPr/>
          </p:nvSpPr>
          <p:spPr>
            <a:xfrm>
              <a:off x="6592182" y="3448489"/>
              <a:ext cx="1998916" cy="1286540"/>
            </a:xfrm>
            <a:prstGeom prst="flowChartDecision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SimHei" charset="-122"/>
                  <a:ea typeface="SimHei" charset="-122"/>
                  <a:cs typeface="SimHei" charset="-122"/>
                </a:rPr>
                <a:t>4</a:t>
              </a:r>
              <a:r>
                <a:rPr lang="zh-CN" altLang="en-US" sz="2000" dirty="0">
                  <a:latin typeface="SimHei" charset="-122"/>
                  <a:ea typeface="SimHei" charset="-122"/>
                  <a:cs typeface="SimHei" charset="-122"/>
                </a:rPr>
                <a:t>个</a:t>
              </a:r>
              <a:endParaRPr lang="en-US" altLang="zh-CN" sz="2000" dirty="0">
                <a:latin typeface="SimHei" charset="-122"/>
                <a:ea typeface="SimHei" charset="-122"/>
                <a:cs typeface="SimHei" charset="-122"/>
              </a:endParaRPr>
            </a:p>
            <a:p>
              <a:pPr algn="ctr"/>
              <a:r>
                <a:rPr lang="zh-CN" altLang="en-US" sz="2000" dirty="0">
                  <a:latin typeface="SimHei" charset="-122"/>
                  <a:ea typeface="SimHei" charset="-122"/>
                  <a:cs typeface="SimHei" charset="-122"/>
                </a:rPr>
                <a:t>现代化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37299" y="137781"/>
            <a:ext cx="3427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1.5.2.2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企业组织结构变革的方向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2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749713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1.5.3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企业管理方法和手段的创新（单选，简答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★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473" y="174847"/>
            <a:ext cx="2299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1.5.3.1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准时制（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JIT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46592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1.5.3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企业管理方法和手段的创新（单选，简答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★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24370"/>
              </p:ext>
            </p:extLst>
          </p:nvPr>
        </p:nvGraphicFramePr>
        <p:xfrm>
          <a:off x="53474" y="2945905"/>
          <a:ext cx="11978870" cy="5180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9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8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0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7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准时制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JIT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（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just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in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time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latin typeface="SimHei" charset="-122"/>
                          <a:ea typeface="SimHei" charset="-122"/>
                          <a:cs typeface="SimHei" charset="-122"/>
                        </a:rPr>
                        <a:t>“零废品”、“零库存”、“零准备时间”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3473" y="174847"/>
            <a:ext cx="2299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1.5.3.1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准时制（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JIT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896133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1.5.3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企业管理方法和手段的创新（单选，简答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★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3474" y="2945905"/>
          <a:ext cx="11978870" cy="10361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9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8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0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7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准时制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JIT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（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just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in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time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latin typeface="SimHei" charset="-122"/>
                          <a:ea typeface="SimHei" charset="-122"/>
                          <a:cs typeface="SimHei" charset="-122"/>
                        </a:rPr>
                        <a:t>“零废品”、“零库存”、“零准备时间”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7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制造资源计划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MRP Ⅱ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（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manufacturing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resources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planning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）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优化企业资源配置，确保企业连续、均衡生产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3473" y="174847"/>
            <a:ext cx="2299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1.5.3.1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准时制（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JIT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80399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"/>
          <p:cNvSpPr/>
          <p:nvPr/>
        </p:nvSpPr>
        <p:spPr>
          <a:xfrm>
            <a:off x="2204402" y="2843554"/>
            <a:ext cx="1293542" cy="596332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员工</a:t>
            </a:r>
          </a:p>
        </p:txBody>
      </p:sp>
      <p:sp>
        <p:nvSpPr>
          <p:cNvPr id="5" name="任意多边形 1"/>
          <p:cNvSpPr/>
          <p:nvPr/>
        </p:nvSpPr>
        <p:spPr>
          <a:xfrm>
            <a:off x="5332231" y="2545388"/>
            <a:ext cx="1293542" cy="596332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产品</a:t>
            </a:r>
          </a:p>
        </p:txBody>
      </p:sp>
      <p:sp>
        <p:nvSpPr>
          <p:cNvPr id="6" name="任意多边形 1"/>
          <p:cNvSpPr/>
          <p:nvPr/>
        </p:nvSpPr>
        <p:spPr>
          <a:xfrm>
            <a:off x="4947602" y="3592286"/>
            <a:ext cx="1293542" cy="596332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钱</a:t>
            </a:r>
          </a:p>
        </p:txBody>
      </p:sp>
      <p:sp>
        <p:nvSpPr>
          <p:cNvPr id="7" name="任意多边形 1"/>
          <p:cNvSpPr/>
          <p:nvPr/>
        </p:nvSpPr>
        <p:spPr>
          <a:xfrm>
            <a:off x="7197316" y="3228806"/>
            <a:ext cx="1293542" cy="596332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客户</a:t>
            </a:r>
          </a:p>
        </p:txBody>
      </p:sp>
      <p:sp>
        <p:nvSpPr>
          <p:cNvPr id="8" name="任意多边形 1"/>
          <p:cNvSpPr/>
          <p:nvPr/>
        </p:nvSpPr>
        <p:spPr>
          <a:xfrm>
            <a:off x="2610802" y="4599159"/>
            <a:ext cx="1293542" cy="596332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营销</a:t>
            </a:r>
          </a:p>
        </p:txBody>
      </p:sp>
      <p:sp>
        <p:nvSpPr>
          <p:cNvPr id="9" name="任意多边形 1"/>
          <p:cNvSpPr/>
          <p:nvPr/>
        </p:nvSpPr>
        <p:spPr>
          <a:xfrm>
            <a:off x="6241144" y="4587761"/>
            <a:ext cx="1293542" cy="596332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文化</a:t>
            </a:r>
          </a:p>
        </p:txBody>
      </p:sp>
      <p:sp>
        <p:nvSpPr>
          <p:cNvPr id="10" name="任意多边形 1"/>
          <p:cNvSpPr/>
          <p:nvPr/>
        </p:nvSpPr>
        <p:spPr>
          <a:xfrm>
            <a:off x="8131438" y="4300993"/>
            <a:ext cx="1293542" cy="596332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组织</a:t>
            </a:r>
          </a:p>
        </p:txBody>
      </p:sp>
      <p:sp>
        <p:nvSpPr>
          <p:cNvPr id="12" name="任意多边形 1"/>
          <p:cNvSpPr/>
          <p:nvPr/>
        </p:nvSpPr>
        <p:spPr>
          <a:xfrm>
            <a:off x="3654060" y="1505970"/>
            <a:ext cx="1293542" cy="596332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供应链</a:t>
            </a:r>
          </a:p>
        </p:txBody>
      </p:sp>
      <p:sp>
        <p:nvSpPr>
          <p:cNvPr id="13" name="任意多边形 1"/>
          <p:cNvSpPr/>
          <p:nvPr/>
        </p:nvSpPr>
        <p:spPr>
          <a:xfrm>
            <a:off x="4685459" y="5380436"/>
            <a:ext cx="1940313" cy="596332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公司运作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任意多边形 1"/>
          <p:cNvSpPr/>
          <p:nvPr/>
        </p:nvSpPr>
        <p:spPr>
          <a:xfrm>
            <a:off x="7614515" y="2218305"/>
            <a:ext cx="1940313" cy="596332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公司战略</a:t>
            </a:r>
          </a:p>
        </p:txBody>
      </p:sp>
    </p:spTree>
    <p:extLst>
      <p:ext uri="{BB962C8B-B14F-4D97-AF65-F5344CB8AC3E}">
        <p14:creationId xmlns:p14="http://schemas.microsoft.com/office/powerpoint/2010/main" val="235830748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1.5.3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企业管理方法和手段的创新（单选，简答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★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3474" y="2945905"/>
          <a:ext cx="11978870" cy="15607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9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8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0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7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准时制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JIT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（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just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in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time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latin typeface="SimHei" charset="-122"/>
                          <a:ea typeface="SimHei" charset="-122"/>
                          <a:cs typeface="SimHei" charset="-122"/>
                        </a:rPr>
                        <a:t>“零废品”、“零库存”、“零准备时间”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7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制造资源计划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MRP Ⅱ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（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manufacturing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resources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planning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）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优化企业资源配置，确保企业连续、均衡生产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62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企业资源计划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ERP</a:t>
                      </a:r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（</a:t>
                      </a:r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enterprise</a:t>
                      </a:r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 </a:t>
                      </a:r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resources</a:t>
                      </a:r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 </a:t>
                      </a:r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planning</a:t>
                      </a:r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）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以客户需求为导向，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消除无效的劳动和资源</a:t>
                      </a:r>
                      <a:endParaRPr lang="zh-CN" altLang="en-US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3473" y="174847"/>
            <a:ext cx="2299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1.5.3.1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准时制（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JIT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1667210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225613" y="112312"/>
          <a:ext cx="4686301" cy="159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网络时代企业管理的变革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1.5.3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企业管理方法和手段的创新（单选，简答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★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3474" y="2945905"/>
          <a:ext cx="11978870" cy="20788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9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8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0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7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准时制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JIT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（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just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in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time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latin typeface="SimHei" charset="-122"/>
                          <a:ea typeface="SimHei" charset="-122"/>
                          <a:cs typeface="SimHei" charset="-122"/>
                        </a:rPr>
                        <a:t>“零废品”、“零库存”、“零准备时间”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7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制造资源计划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MRP Ⅱ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（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manufacturing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resources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planning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SimHei" charset="-122"/>
                          <a:ea typeface="SimHei" charset="-122"/>
                          <a:cs typeface="SimHei" charset="-122"/>
                        </a:rPr>
                        <a:t>）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优化企业资源配置，确保企业连续、均衡生产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62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企业资源计划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ERP</a:t>
                      </a:r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（</a:t>
                      </a:r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enterprise</a:t>
                      </a:r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 </a:t>
                      </a:r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resources</a:t>
                      </a:r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 </a:t>
                      </a:r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planning</a:t>
                      </a:r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）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latin typeface="SimHei" charset="-122"/>
                          <a:ea typeface="SimHei" charset="-122"/>
                          <a:cs typeface="SimHei" charset="-122"/>
                        </a:rPr>
                        <a:t>以客户需求为导向，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消除无效的劳动和资源</a:t>
                      </a:r>
                      <a:endParaRPr lang="zh-CN" altLang="en-US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7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电子数据交换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EDI</a:t>
                      </a:r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（</a:t>
                      </a:r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electronic</a:t>
                      </a:r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 </a:t>
                      </a:r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data</a:t>
                      </a:r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 </a:t>
                      </a:r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interchange</a:t>
                      </a:r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）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SimHei" charset="-122"/>
                          <a:ea typeface="SimHei" charset="-122"/>
                          <a:cs typeface="SimHei" charset="-122"/>
                        </a:rPr>
                        <a:t>将业务文件按公认标准从一台计算机传输到另一台</a:t>
                      </a:r>
                      <a:endParaRPr lang="zh-CN" altLang="en-US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3473" y="174847"/>
            <a:ext cx="2299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1.5.3.1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准时制（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JIT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477569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22172" y="179977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SimHei" charset="-122"/>
                <a:ea typeface="SimHei" charset="-122"/>
                <a:cs typeface="SimHei" charset="-122"/>
              </a:rPr>
              <a:t>准时制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22172" y="2493950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SimHei" charset="-122"/>
                <a:ea typeface="SimHei" charset="-122"/>
                <a:cs typeface="SimHei" charset="-122"/>
              </a:rPr>
              <a:t>制造资源计划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22172" y="3188129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latin typeface="SimHei" charset="-122"/>
                <a:ea typeface="SimHei" charset="-122"/>
                <a:cs typeface="SimHei" charset="-122"/>
              </a:rPr>
              <a:t>企业资源计划</a:t>
            </a:r>
            <a:endParaRPr kumimoji="1"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22172" y="388230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SimHei" charset="-122"/>
                <a:ea typeface="SimHei" charset="-122"/>
                <a:cs typeface="SimHei" charset="-122"/>
              </a:rPr>
              <a:t>电子数据交换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743372" y="1799771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SimHei" charset="-122"/>
                <a:ea typeface="SimHei" charset="-122"/>
                <a:cs typeface="SimHei" charset="-122"/>
              </a:rPr>
              <a:t>ERP</a:t>
            </a:r>
            <a:endParaRPr kumimoji="1"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743372" y="249395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SimHei" charset="-122"/>
                <a:ea typeface="SimHei" charset="-122"/>
                <a:cs typeface="SimHei" charset="-122"/>
              </a:rPr>
              <a:t>EDI</a:t>
            </a:r>
            <a:endParaRPr kumimoji="1"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43372" y="3188129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SimHei" charset="-122"/>
                <a:ea typeface="SimHei" charset="-122"/>
                <a:cs typeface="SimHei" charset="-122"/>
              </a:rPr>
              <a:t>JIT</a:t>
            </a:r>
            <a:endParaRPr kumimoji="1"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43372" y="3882308"/>
            <a:ext cx="9541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latin typeface="SimHei" charset="-122"/>
                <a:ea typeface="SimHei" charset="-122"/>
                <a:cs typeface="SimHei" charset="-122"/>
              </a:rPr>
              <a:t>MRP</a:t>
            </a:r>
            <a:r>
              <a:rPr lang="en-US" altLang="zh-CN" sz="2400" dirty="0" err="1">
                <a:latin typeface="SimHei" charset="-122"/>
                <a:ea typeface="SimHei" charset="-122"/>
                <a:cs typeface="SimHei" charset="-122"/>
              </a:rPr>
              <a:t>Ⅱ</a:t>
            </a:r>
            <a:endParaRPr lang="en-US" altLang="zh-CN" sz="2400" dirty="0">
              <a:latin typeface="SimHei" charset="-122"/>
              <a:ea typeface="SimHei" charset="-122"/>
              <a:cs typeface="SimHei" charset="-122"/>
            </a:endParaRPr>
          </a:p>
          <a:p>
            <a:endParaRPr kumimoji="1"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42736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10857" y="181428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SimHei" charset="-122"/>
                <a:ea typeface="SimHei" charset="-122"/>
                <a:cs typeface="SimHei" charset="-122"/>
              </a:rPr>
              <a:t>准时制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410857" y="2508465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SimHei" charset="-122"/>
                <a:ea typeface="SimHei" charset="-122"/>
                <a:cs typeface="SimHei" charset="-122"/>
              </a:rPr>
              <a:t>制造资源计划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10857" y="3202644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latin typeface="SimHei" charset="-122"/>
                <a:ea typeface="SimHei" charset="-122"/>
                <a:cs typeface="SimHei" charset="-122"/>
              </a:rPr>
              <a:t>企业资源计划</a:t>
            </a:r>
            <a:endParaRPr kumimoji="1"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10857" y="389682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SimHei" charset="-122"/>
                <a:ea typeface="SimHei" charset="-122"/>
                <a:cs typeface="SimHei" charset="-122"/>
              </a:rPr>
              <a:t>电子数据交换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32057" y="1814286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SimHei" charset="-122"/>
                <a:ea typeface="SimHei" charset="-122"/>
                <a:cs typeface="SimHei" charset="-122"/>
              </a:rPr>
              <a:t>ERP</a:t>
            </a:r>
            <a:endParaRPr kumimoji="1"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32057" y="250846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SimHei" charset="-122"/>
                <a:ea typeface="SimHei" charset="-122"/>
                <a:cs typeface="SimHei" charset="-122"/>
              </a:rPr>
              <a:t>EDI</a:t>
            </a:r>
            <a:endParaRPr kumimoji="1"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32057" y="3202644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SimHei" charset="-122"/>
                <a:ea typeface="SimHei" charset="-122"/>
                <a:cs typeface="SimHei" charset="-122"/>
              </a:rPr>
              <a:t>JIT</a:t>
            </a:r>
            <a:endParaRPr kumimoji="1"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32057" y="3896823"/>
            <a:ext cx="9541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latin typeface="SimHei" charset="-122"/>
                <a:ea typeface="SimHei" charset="-122"/>
                <a:cs typeface="SimHei" charset="-122"/>
              </a:rPr>
              <a:t>MRP</a:t>
            </a:r>
            <a:r>
              <a:rPr lang="en-US" altLang="zh-CN" sz="2400" dirty="0" err="1">
                <a:latin typeface="SimHei" charset="-122"/>
                <a:ea typeface="SimHei" charset="-122"/>
                <a:cs typeface="SimHei" charset="-122"/>
              </a:rPr>
              <a:t>Ⅱ</a:t>
            </a:r>
            <a:endParaRPr lang="en-US" altLang="zh-CN" sz="2400" dirty="0">
              <a:latin typeface="SimHei" charset="-122"/>
              <a:ea typeface="SimHei" charset="-122"/>
              <a:cs typeface="SimHei" charset="-122"/>
            </a:endParaRPr>
          </a:p>
          <a:p>
            <a:endParaRPr kumimoji="1"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4" name="直线箭头连接符 13"/>
          <p:cNvCxnSpPr>
            <a:endCxn id="12" idx="1"/>
          </p:cNvCxnSpPr>
          <p:nvPr/>
        </p:nvCxnSpPr>
        <p:spPr>
          <a:xfrm>
            <a:off x="5532009" y="2045118"/>
            <a:ext cx="2400048" cy="1388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>
            <a:off x="5532009" y="2739297"/>
            <a:ext cx="2400048" cy="1388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5590521" y="2045118"/>
            <a:ext cx="2251709" cy="13883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V="1">
            <a:off x="5519842" y="2739297"/>
            <a:ext cx="2251709" cy="13883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978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在知识经济下，经济的增长更加依赖（   ）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1504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资金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知识资源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迅速扩张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市场</a:t>
            </a:r>
          </a:p>
        </p:txBody>
      </p:sp>
    </p:spTree>
    <p:extLst>
      <p:ext uri="{BB962C8B-B14F-4D97-AF65-F5344CB8AC3E}">
        <p14:creationId xmlns:p14="http://schemas.microsoft.com/office/powerpoint/2010/main" val="10076962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在知识经济下，经济的增长更加依赖（ 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）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1504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资金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知识资源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迅速扩张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市场</a:t>
            </a:r>
          </a:p>
        </p:txBody>
      </p:sp>
    </p:spTree>
    <p:extLst>
      <p:ext uri="{BB962C8B-B14F-4D97-AF65-F5344CB8AC3E}">
        <p14:creationId xmlns:p14="http://schemas.microsoft.com/office/powerpoint/2010/main" val="12943797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企业战略管理的重点是（      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1504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开发和培育核心能力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开发关键产品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提高管理者素质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加大市场营销力度</a:t>
            </a:r>
          </a:p>
        </p:txBody>
      </p:sp>
    </p:spTree>
    <p:extLst>
      <p:ext uri="{BB962C8B-B14F-4D97-AF65-F5344CB8AC3E}">
        <p14:creationId xmlns:p14="http://schemas.microsoft.com/office/powerpoint/2010/main" val="17153706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企业战略管理的重点是（     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1504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开发和培育核心能力</a:t>
            </a: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开发关键产品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提高管理者素质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加大市场营销力度</a:t>
            </a:r>
          </a:p>
        </p:txBody>
      </p:sp>
    </p:spTree>
    <p:extLst>
      <p:ext uri="{BB962C8B-B14F-4D97-AF65-F5344CB8AC3E}">
        <p14:creationId xmlns:p14="http://schemas.microsoft.com/office/powerpoint/2010/main" val="205846950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为应对网络经济的挑战，企业组织结构变革的方向有（          ）。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1604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柔性化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职能化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虚拟化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网络化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扁平化</a:t>
            </a:r>
          </a:p>
        </p:txBody>
      </p:sp>
    </p:spTree>
    <p:extLst>
      <p:ext uri="{BB962C8B-B14F-4D97-AF65-F5344CB8AC3E}">
        <p14:creationId xmlns:p14="http://schemas.microsoft.com/office/powerpoint/2010/main" val="8815656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为应对网络经济的挑战，企业组织结构变革的方向有（     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ACDE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1604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柔性化</a:t>
            </a: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职能化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虚拟化</a:t>
            </a: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网络化</a:t>
            </a: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扁平化</a:t>
            </a:r>
          </a:p>
        </p:txBody>
      </p:sp>
    </p:spTree>
    <p:extLst>
      <p:ext uri="{BB962C8B-B14F-4D97-AF65-F5344CB8AC3E}">
        <p14:creationId xmlns:p14="http://schemas.microsoft.com/office/powerpoint/2010/main" val="1958885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818750" y="1054077"/>
            <a:ext cx="4554500" cy="575931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章  企业管理概论</a:t>
            </a:r>
          </a:p>
        </p:txBody>
      </p:sp>
      <p:sp>
        <p:nvSpPr>
          <p:cNvPr id="3" name="任意多边形 2"/>
          <p:cNvSpPr/>
          <p:nvPr/>
        </p:nvSpPr>
        <p:spPr>
          <a:xfrm>
            <a:off x="1367731" y="2783012"/>
            <a:ext cx="4554500" cy="575931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章  客户关系管理</a:t>
            </a:r>
          </a:p>
        </p:txBody>
      </p:sp>
      <p:sp>
        <p:nvSpPr>
          <p:cNvPr id="4" name="任意多边形 3"/>
          <p:cNvSpPr/>
          <p:nvPr/>
        </p:nvSpPr>
        <p:spPr>
          <a:xfrm>
            <a:off x="1367731" y="4163920"/>
            <a:ext cx="4554500" cy="575931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5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章  市场营销管理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1367731" y="2092558"/>
            <a:ext cx="4554500" cy="575931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章  企业战略管理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1367731" y="3473466"/>
            <a:ext cx="4554500" cy="575931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章  企业组织管理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1367731" y="4854374"/>
            <a:ext cx="4554500" cy="575931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6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章  企业运作管理</a:t>
            </a:r>
          </a:p>
        </p:txBody>
      </p:sp>
      <p:sp>
        <p:nvSpPr>
          <p:cNvPr id="12" name="任意多边形 11"/>
          <p:cNvSpPr/>
          <p:nvPr/>
        </p:nvSpPr>
        <p:spPr>
          <a:xfrm>
            <a:off x="6498371" y="2070566"/>
            <a:ext cx="4554500" cy="575931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7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章  企业财务管理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74316" y="435018"/>
            <a:ext cx="2218344" cy="77642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课程章节</a:t>
            </a:r>
          </a:p>
        </p:txBody>
      </p:sp>
      <p:sp>
        <p:nvSpPr>
          <p:cNvPr id="23" name="任意多边形 22"/>
          <p:cNvSpPr/>
          <p:nvPr/>
        </p:nvSpPr>
        <p:spPr>
          <a:xfrm>
            <a:off x="6498371" y="3451473"/>
            <a:ext cx="4554500" cy="575931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9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章  企业知识管理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6498371" y="2761019"/>
            <a:ext cx="4554500" cy="575931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8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章  人力资源管理</a:t>
            </a:r>
          </a:p>
        </p:txBody>
      </p:sp>
      <p:sp>
        <p:nvSpPr>
          <p:cNvPr id="25" name="任意多边形 24"/>
          <p:cNvSpPr/>
          <p:nvPr/>
        </p:nvSpPr>
        <p:spPr>
          <a:xfrm>
            <a:off x="6498371" y="4141927"/>
            <a:ext cx="4554500" cy="575931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章  供应链管理</a:t>
            </a:r>
          </a:p>
        </p:txBody>
      </p:sp>
      <p:sp>
        <p:nvSpPr>
          <p:cNvPr id="26" name="任意多边形 25"/>
          <p:cNvSpPr/>
          <p:nvPr/>
        </p:nvSpPr>
        <p:spPr>
          <a:xfrm>
            <a:off x="6498371" y="4832381"/>
            <a:ext cx="4554500" cy="575931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章  企业文化管理</a:t>
            </a:r>
          </a:p>
        </p:txBody>
      </p:sp>
    </p:spTree>
    <p:extLst>
      <p:ext uri="{BB962C8B-B14F-4D97-AF65-F5344CB8AC3E}">
        <p14:creationId xmlns:p14="http://schemas.microsoft.com/office/powerpoint/2010/main" val="336168097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1456820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哪种管理方法的目标是通过管理，尽可能做到“零废品”、“零库存”和“零准备时间”（      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1604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A:CIMS 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B:ERP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C:MRP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D:JIT</a:t>
            </a:r>
            <a:r>
              <a:rPr lang="en-US" altLang="zh-CN" sz="2400" b="0" dirty="0"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254008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1456820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哪种管理方法的目标是通过管理，尽可能做到“零废品”、“零库存”和“零准备时间”（     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1604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A:CIMS </a:t>
            </a:r>
            <a:r>
              <a:rPr lang="zh-CN" altLang="en-US" sz="2000" b="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000" b="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Computer</a:t>
            </a:r>
            <a:r>
              <a:rPr lang="zh-CN" altLang="en-US" sz="2000" b="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Integrated Manufacturing Systems</a:t>
            </a:r>
            <a:r>
              <a:rPr lang="zh-CN" altLang="en-US" sz="2000" b="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 计算机集成制造系统，运作管理）</a:t>
            </a:r>
            <a:endParaRPr lang="en-US" altLang="zh-CN" sz="2400" b="0" dirty="0">
              <a:solidFill>
                <a:schemeClr val="tx1"/>
              </a:solidFill>
              <a:latin typeface="KaiTi" charset="-122"/>
              <a:ea typeface="KaiTi" charset="-122"/>
              <a:cs typeface="KaiTi" charset="-122"/>
            </a:endParaRP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B:ERP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C:MRP</a:t>
            </a:r>
            <a:r>
              <a:rPr lang="zh-CN" altLang="en-US" sz="2000" b="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000" b="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Material Requirement Planning </a:t>
            </a:r>
            <a:r>
              <a:rPr lang="zh-CN" altLang="en-US" sz="2000" b="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物料需求计划，库存管理）</a:t>
            </a:r>
            <a:endParaRPr lang="en-US" altLang="zh-CN" sz="2000" b="0" dirty="0">
              <a:solidFill>
                <a:schemeClr val="tx1"/>
              </a:solidFill>
              <a:latin typeface="KaiTi" charset="-122"/>
              <a:ea typeface="KaiTi" charset="-122"/>
              <a:cs typeface="KaiTi" charset="-122"/>
            </a:endParaRP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D:JIT </a:t>
            </a:r>
          </a:p>
        </p:txBody>
      </p:sp>
    </p:spTree>
    <p:extLst>
      <p:ext uri="{BB962C8B-B14F-4D97-AF65-F5344CB8AC3E}">
        <p14:creationId xmlns:p14="http://schemas.microsoft.com/office/powerpoint/2010/main" val="475539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体现了以客户需求为导向，消除生产经营过程中一切无效的劳动和资源的管理思想是（      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1610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A:CIMS  </a:t>
            </a: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 </a:t>
            </a: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B:ERP    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C:JIT  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D:MRPⅡ</a:t>
            </a:r>
          </a:p>
        </p:txBody>
      </p:sp>
    </p:spTree>
    <p:extLst>
      <p:ext uri="{BB962C8B-B14F-4D97-AF65-F5344CB8AC3E}">
        <p14:creationId xmlns:p14="http://schemas.microsoft.com/office/powerpoint/2010/main" val="11683644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体现了以客户需求为导向，消除生产经营过程中一切无效的劳动和资源的管理思想是（     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1610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A:CIMS  </a:t>
            </a: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 </a:t>
            </a: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B:ERP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   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C:JIT  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D:MRPⅡ</a:t>
            </a:r>
          </a:p>
        </p:txBody>
      </p:sp>
    </p:spTree>
    <p:extLst>
      <p:ext uri="{BB962C8B-B14F-4D97-AF65-F5344CB8AC3E}">
        <p14:creationId xmlns:p14="http://schemas.microsoft.com/office/powerpoint/2010/main" val="1904114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62861" y="2691766"/>
            <a:ext cx="8466281" cy="934085"/>
            <a:chOff x="3988" y="4665"/>
            <a:chExt cx="11228" cy="1471"/>
          </a:xfrm>
        </p:grpSpPr>
        <p:sp>
          <p:nvSpPr>
            <p:cNvPr id="3" name="矩形 2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章：企业管理概论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5" name="矩形 4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7" name="矩形 6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116993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-2232468" y="275536"/>
          <a:ext cx="14305406" cy="6311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圆角矩形 2"/>
          <p:cNvSpPr/>
          <p:nvPr/>
        </p:nvSpPr>
        <p:spPr>
          <a:xfrm>
            <a:off x="674228" y="435118"/>
            <a:ext cx="7221972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章   企业管理概论</a:t>
            </a:r>
          </a:p>
        </p:txBody>
      </p:sp>
    </p:spTree>
    <p:extLst>
      <p:ext uri="{BB962C8B-B14F-4D97-AF65-F5344CB8AC3E}">
        <p14:creationId xmlns:p14="http://schemas.microsoft.com/office/powerpoint/2010/main" val="1458182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8870331"/>
              </p:ext>
            </p:extLst>
          </p:nvPr>
        </p:nvGraphicFramePr>
        <p:xfrm>
          <a:off x="-246504" y="971551"/>
          <a:ext cx="11733655" cy="4780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</p:spTree>
    <p:extLst>
      <p:ext uri="{BB962C8B-B14F-4D97-AF65-F5344CB8AC3E}">
        <p14:creationId xmlns:p14="http://schemas.microsoft.com/office/powerpoint/2010/main" val="2911080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1.2.2.3</a:t>
            </a:r>
            <a:r>
              <a:rPr lang="zh-CN" altLang="en-US" dirty="0">
                <a:sym typeface="+mn-ea"/>
              </a:rPr>
              <a:t> 管理的领导职能</a:t>
            </a:r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3580" y="2755523"/>
            <a:ext cx="1000219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领导：</a:t>
            </a:r>
            <a:r>
              <a:rPr lang="zh-CN" altLang="en-US" sz="24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领导者影响并感召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个人和群体去追求某些目标的行为和过程。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743580" y="2076327"/>
            <a:ext cx="10267320" cy="5234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计划、组织、</a:t>
            </a:r>
            <a:r>
              <a:rPr lang="zh-CN" altLang="en-US" sz="24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领导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、控制是各管理学派普通公认的职能。</a:t>
            </a:r>
            <a:r>
              <a:rPr lang="zh-CN" altLang="en-US" sz="2400" dirty="0">
                <a:sym typeface="+mn-ea"/>
              </a:rPr>
              <a:t> （选择，简答）</a:t>
            </a:r>
            <a:endParaRPr lang="zh-CN" altLang="en-US" sz="2400" dirty="0">
              <a:latin typeface="手札体-简粗体" pitchFamily="66" charset="-122"/>
              <a:ea typeface="手札体-简粗体" pitchFamily="66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3054" y="148347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1.2.2.3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领导职能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6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9414355" y="119772"/>
          <a:ext cx="3060628" cy="2114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24103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1.2.2.3</a:t>
            </a:r>
            <a:r>
              <a:rPr lang="zh-CN" altLang="en-US" dirty="0">
                <a:sym typeface="+mn-ea"/>
              </a:rPr>
              <a:t> 管理的领导职能</a:t>
            </a:r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3580" y="2755523"/>
            <a:ext cx="1000219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领导：</a:t>
            </a:r>
            <a:r>
              <a:rPr lang="zh-CN" altLang="en-US" sz="24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领导者影响并感召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个人和群体去追求某些目标的行为和过程。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743580" y="2076327"/>
            <a:ext cx="10267320" cy="5234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计划、组织、</a:t>
            </a:r>
            <a:r>
              <a:rPr lang="zh-CN" altLang="en-US" sz="24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领导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、控制是各管理学派普通公认的职能。</a:t>
            </a:r>
            <a:r>
              <a:rPr lang="zh-CN" altLang="en-US" sz="2400" dirty="0">
                <a:sym typeface="+mn-ea"/>
              </a:rPr>
              <a:t> （选择，简答）</a:t>
            </a:r>
            <a:endParaRPr lang="zh-CN" altLang="en-US" sz="2400" dirty="0">
              <a:latin typeface="手札体-简粗体" pitchFamily="66" charset="-122"/>
              <a:ea typeface="手札体-简粗体" pitchFamily="66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3054" y="148347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1.2.2.3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领导职能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6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9414355" y="119772"/>
          <a:ext cx="3060628" cy="2114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左大括号 7">
            <a:extLst>
              <a:ext uri="{FF2B5EF4-FFF2-40B4-BE49-F238E27FC236}">
                <a16:creationId xmlns:a16="http://schemas.microsoft.com/office/drawing/2014/main" id="{7367C8C5-802B-6848-A8AC-65174C3C3942}"/>
              </a:ext>
            </a:extLst>
          </p:cNvPr>
          <p:cNvSpPr/>
          <p:nvPr/>
        </p:nvSpPr>
        <p:spPr>
          <a:xfrm>
            <a:off x="5025711" y="4067765"/>
            <a:ext cx="330906" cy="1260548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CD75791-78B0-A24B-BA3F-969B954CAB91}"/>
              </a:ext>
            </a:extLst>
          </p:cNvPr>
          <p:cNvSpPr/>
          <p:nvPr/>
        </p:nvSpPr>
        <p:spPr>
          <a:xfrm>
            <a:off x="2994386" y="4407511"/>
            <a:ext cx="2031325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领导者影响力</a:t>
            </a:r>
          </a:p>
        </p:txBody>
      </p:sp>
    </p:spTree>
    <p:extLst>
      <p:ext uri="{BB962C8B-B14F-4D97-AF65-F5344CB8AC3E}">
        <p14:creationId xmlns:p14="http://schemas.microsoft.com/office/powerpoint/2010/main" val="2772156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73615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上课知识点重点标注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16723" y="1844797"/>
            <a:ext cx="6899031" cy="316840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未标注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——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中频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★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——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高频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★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——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极高频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知识点后面会标注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【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单选、多选、文字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】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1416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1.2.2.3</a:t>
            </a:r>
            <a:r>
              <a:rPr lang="zh-CN" altLang="en-US" dirty="0">
                <a:sym typeface="+mn-ea"/>
              </a:rPr>
              <a:t> 管理的领导职能</a:t>
            </a:r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3580" y="2755523"/>
            <a:ext cx="1000219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领导：</a:t>
            </a:r>
            <a:r>
              <a:rPr lang="zh-CN" altLang="en-US" sz="24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领导者影响并感召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个人和群体去追求某些目标的行为和过程。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743580" y="2076327"/>
            <a:ext cx="10267320" cy="5234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计划、组织、</a:t>
            </a:r>
            <a:r>
              <a:rPr lang="zh-CN" altLang="en-US" sz="24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领导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、控制是各管理学派普通公认的职能。</a:t>
            </a:r>
            <a:r>
              <a:rPr lang="zh-CN" altLang="en-US" sz="2400" dirty="0">
                <a:sym typeface="+mn-ea"/>
              </a:rPr>
              <a:t> （选择，简答）</a:t>
            </a:r>
            <a:endParaRPr lang="zh-CN" altLang="en-US" sz="2400" dirty="0">
              <a:latin typeface="手札体-简粗体" pitchFamily="66" charset="-122"/>
              <a:ea typeface="手札体-简粗体" pitchFamily="66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3054" y="148347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1.2.2.3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领导职能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6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9414355" y="119772"/>
          <a:ext cx="3060628" cy="2114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左大括号 7">
            <a:extLst>
              <a:ext uri="{FF2B5EF4-FFF2-40B4-BE49-F238E27FC236}">
                <a16:creationId xmlns:a16="http://schemas.microsoft.com/office/drawing/2014/main" id="{7367C8C5-802B-6848-A8AC-65174C3C3942}"/>
              </a:ext>
            </a:extLst>
          </p:cNvPr>
          <p:cNvSpPr/>
          <p:nvPr/>
        </p:nvSpPr>
        <p:spPr>
          <a:xfrm>
            <a:off x="5025711" y="4067765"/>
            <a:ext cx="330906" cy="1260548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922996-B10D-5D4A-AEA1-B7E11EC9639E}"/>
              </a:ext>
            </a:extLst>
          </p:cNvPr>
          <p:cNvSpPr txBox="1"/>
          <p:nvPr/>
        </p:nvSpPr>
        <p:spPr>
          <a:xfrm>
            <a:off x="5559481" y="3777236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个人权力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CFE2932-7FBB-5141-939F-0F0257AE2237}"/>
              </a:ext>
            </a:extLst>
          </p:cNvPr>
          <p:cNvSpPr txBox="1"/>
          <p:nvPr/>
        </p:nvSpPr>
        <p:spPr>
          <a:xfrm>
            <a:off x="5588025" y="4900279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职位权力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CD75791-78B0-A24B-BA3F-969B954CAB91}"/>
              </a:ext>
            </a:extLst>
          </p:cNvPr>
          <p:cNvSpPr/>
          <p:nvPr/>
        </p:nvSpPr>
        <p:spPr>
          <a:xfrm>
            <a:off x="2994386" y="4407511"/>
            <a:ext cx="2031325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领导者影响力</a:t>
            </a:r>
          </a:p>
        </p:txBody>
      </p:sp>
    </p:spTree>
    <p:extLst>
      <p:ext uri="{BB962C8B-B14F-4D97-AF65-F5344CB8AC3E}">
        <p14:creationId xmlns:p14="http://schemas.microsoft.com/office/powerpoint/2010/main" val="764685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1.2.2.3</a:t>
            </a:r>
            <a:r>
              <a:rPr lang="zh-CN" altLang="en-US" dirty="0">
                <a:sym typeface="+mn-ea"/>
              </a:rPr>
              <a:t> 管理的领导职能</a:t>
            </a:r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3580" y="2755523"/>
            <a:ext cx="1000219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领导：领导者影响并感召个人和群体去追求某些目标的行为和过程。</a:t>
            </a:r>
            <a:endParaRPr lang="en-US" altLang="zh-CN" sz="2400" dirty="0">
              <a:latin typeface="手札体-简粗体" pitchFamily="66" charset="-122"/>
              <a:ea typeface="手札体-简粗体" pitchFamily="66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领导活动的内容：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743580" y="2076327"/>
            <a:ext cx="10267320" cy="5234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计划、组织、</a:t>
            </a:r>
            <a:r>
              <a:rPr lang="zh-CN" altLang="en-US" sz="24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领导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、控制是各管理学派普通公认的职能。</a:t>
            </a:r>
            <a:r>
              <a:rPr lang="zh-CN" altLang="en-US" sz="2400" dirty="0">
                <a:sym typeface="+mn-ea"/>
              </a:rPr>
              <a:t> （选择，简答）</a:t>
            </a:r>
            <a:endParaRPr lang="zh-CN" altLang="en-US" sz="2400" dirty="0">
              <a:latin typeface="手札体-简粗体" pitchFamily="66" charset="-122"/>
              <a:ea typeface="手札体-简粗体" pitchFamily="66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3054" y="148347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1.2.2.3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领导职能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6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9414355" y="119772"/>
          <a:ext cx="3060628" cy="2114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27406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1.2.2.3</a:t>
            </a:r>
            <a:r>
              <a:rPr lang="zh-CN" altLang="en-US" dirty="0">
                <a:sym typeface="+mn-ea"/>
              </a:rPr>
              <a:t> 管理的领导职能</a:t>
            </a:r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3580" y="2755523"/>
            <a:ext cx="1000219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领导：领导者影响并感召个人和群体去追求某些目标的行为和过程。</a:t>
            </a:r>
            <a:endParaRPr lang="en-US" altLang="zh-CN" sz="2400" dirty="0">
              <a:latin typeface="手札体-简粗体" pitchFamily="66" charset="-122"/>
              <a:ea typeface="手札体-简粗体" pitchFamily="66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领导活动的内容：</a:t>
            </a:r>
            <a:endParaRPr lang="en-US" altLang="zh-CN" sz="2400" dirty="0">
              <a:latin typeface="手札体-简粗体" pitchFamily="66" charset="-122"/>
              <a:ea typeface="手札体-简粗体" pitchFamily="66" charset="-122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743580" y="2076327"/>
            <a:ext cx="10267320" cy="5234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计划、组织、</a:t>
            </a:r>
            <a:r>
              <a:rPr lang="zh-CN" altLang="en-US" sz="24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领导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、控制是各管理学派普通公认的职能。</a:t>
            </a:r>
            <a:r>
              <a:rPr lang="zh-CN" altLang="en-US" sz="2400" dirty="0">
                <a:sym typeface="+mn-ea"/>
              </a:rPr>
              <a:t> （选择，简答）</a:t>
            </a:r>
            <a:endParaRPr lang="zh-CN" altLang="en-US" sz="2400" dirty="0">
              <a:latin typeface="手札体-简粗体" pitchFamily="66" charset="-122"/>
              <a:ea typeface="手札体-简粗体" pitchFamily="66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3054" y="148347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1.2.2.3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领导职能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6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9414355" y="119772"/>
          <a:ext cx="3060628" cy="2114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1042492A-7333-3F4D-BD53-3645D67748E9}"/>
              </a:ext>
            </a:extLst>
          </p:cNvPr>
          <p:cNvSpPr txBox="1"/>
          <p:nvPr/>
        </p:nvSpPr>
        <p:spPr>
          <a:xfrm>
            <a:off x="3494414" y="3323050"/>
            <a:ext cx="6345355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、权力的形成和运用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、指导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、激励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、沟通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、协调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、营造组织气氛，建设组织文化</a:t>
            </a:r>
          </a:p>
        </p:txBody>
      </p:sp>
    </p:spTree>
    <p:extLst>
      <p:ext uri="{BB962C8B-B14F-4D97-AF65-F5344CB8AC3E}">
        <p14:creationId xmlns:p14="http://schemas.microsoft.com/office/powerpoint/2010/main" val="1429541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1.2.2.3</a:t>
            </a:r>
            <a:r>
              <a:rPr lang="zh-CN" altLang="en-US" dirty="0">
                <a:sym typeface="+mn-ea"/>
              </a:rPr>
              <a:t> 管理的领导职能</a:t>
            </a:r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3580" y="2755523"/>
            <a:ext cx="1000219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领导：领导者影响并感召个人和群体去追求某些目标的行为和过程。</a:t>
            </a:r>
            <a:endParaRPr lang="en-US" altLang="zh-CN" sz="2400" dirty="0">
              <a:latin typeface="手札体-简粗体" pitchFamily="66" charset="-122"/>
              <a:ea typeface="手札体-简粗体" pitchFamily="66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领导活动的内容：</a:t>
            </a:r>
            <a:endParaRPr lang="en-US" altLang="zh-CN" sz="2400" dirty="0">
              <a:latin typeface="手札体-简粗体" pitchFamily="66" charset="-122"/>
              <a:ea typeface="手札体-简粗体" pitchFamily="66" charset="-122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743580" y="2076327"/>
            <a:ext cx="10267320" cy="5234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计划、组织、</a:t>
            </a:r>
            <a:r>
              <a:rPr lang="zh-CN" altLang="en-US" sz="24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领导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、控制是各管理学派普通公认的职能。</a:t>
            </a:r>
            <a:r>
              <a:rPr lang="zh-CN" altLang="en-US" sz="2400" dirty="0">
                <a:sym typeface="+mn-ea"/>
              </a:rPr>
              <a:t> （选择，简答）</a:t>
            </a:r>
            <a:endParaRPr lang="zh-CN" altLang="en-US" sz="2400" dirty="0">
              <a:latin typeface="手札体-简粗体" pitchFamily="66" charset="-122"/>
              <a:ea typeface="手札体-简粗体" pitchFamily="66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3054" y="148347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1.2.2.3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领导职能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6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9414355" y="119772"/>
          <a:ext cx="3060628" cy="2114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1042492A-7333-3F4D-BD53-3645D67748E9}"/>
              </a:ext>
            </a:extLst>
          </p:cNvPr>
          <p:cNvSpPr txBox="1"/>
          <p:nvPr/>
        </p:nvSpPr>
        <p:spPr>
          <a:xfrm>
            <a:off x="3494414" y="3323050"/>
            <a:ext cx="6345355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、权力的形成和运用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、指导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、激励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、沟通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、协调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、营造组织气氛，建设组织文化</a:t>
            </a:r>
          </a:p>
        </p:txBody>
      </p:sp>
    </p:spTree>
    <p:extLst>
      <p:ext uri="{BB962C8B-B14F-4D97-AF65-F5344CB8AC3E}">
        <p14:creationId xmlns:p14="http://schemas.microsoft.com/office/powerpoint/2010/main" val="784617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1.2.2.3</a:t>
            </a:r>
            <a:r>
              <a:rPr lang="zh-CN" altLang="en-US" dirty="0">
                <a:sym typeface="+mn-ea"/>
              </a:rPr>
              <a:t> 管理的领导职能</a:t>
            </a:r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3580" y="2755523"/>
            <a:ext cx="1000219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领导：领导者影响并感召个人和群体去追求某些目标的行为和过程。</a:t>
            </a:r>
            <a:endParaRPr lang="en-US" altLang="zh-CN" sz="2400" dirty="0">
              <a:latin typeface="手札体-简粗体" pitchFamily="66" charset="-122"/>
              <a:ea typeface="手札体-简粗体" pitchFamily="66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领导活动的内容：</a:t>
            </a:r>
            <a:endParaRPr lang="en-US" altLang="zh-CN" sz="2400" dirty="0">
              <a:latin typeface="手札体-简粗体" pitchFamily="66" charset="-122"/>
              <a:ea typeface="手札体-简粗体" pitchFamily="66" charset="-122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743580" y="2076327"/>
            <a:ext cx="10267320" cy="5234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计划、组织、</a:t>
            </a:r>
            <a:r>
              <a:rPr lang="zh-CN" altLang="en-US" sz="24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领导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、控制是各管理学派普通公认的职能。</a:t>
            </a:r>
            <a:r>
              <a:rPr lang="zh-CN" altLang="en-US" sz="2400" dirty="0">
                <a:sym typeface="+mn-ea"/>
              </a:rPr>
              <a:t> （选择，简答）</a:t>
            </a:r>
            <a:endParaRPr lang="zh-CN" altLang="en-US" sz="2400" dirty="0">
              <a:latin typeface="手札体-简粗体" pitchFamily="66" charset="-122"/>
              <a:ea typeface="手札体-简粗体" pitchFamily="66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3054" y="148347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1.2.2.3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领导职能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6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9414355" y="119772"/>
          <a:ext cx="3060628" cy="2114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1042492A-7333-3F4D-BD53-3645D67748E9}"/>
              </a:ext>
            </a:extLst>
          </p:cNvPr>
          <p:cNvSpPr txBox="1"/>
          <p:nvPr/>
        </p:nvSpPr>
        <p:spPr>
          <a:xfrm>
            <a:off x="3494414" y="3323050"/>
            <a:ext cx="6345355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、权力的形成和运用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、指导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、激励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、沟通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、协调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、营造组织气氛，建设组织文化</a:t>
            </a:r>
          </a:p>
        </p:txBody>
      </p:sp>
    </p:spTree>
    <p:extLst>
      <p:ext uri="{BB962C8B-B14F-4D97-AF65-F5344CB8AC3E}">
        <p14:creationId xmlns:p14="http://schemas.microsoft.com/office/powerpoint/2010/main" val="2565310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1.2.2.3</a:t>
            </a:r>
            <a:r>
              <a:rPr lang="zh-CN" altLang="en-US" dirty="0">
                <a:sym typeface="+mn-ea"/>
              </a:rPr>
              <a:t> 管理的领导职能</a:t>
            </a:r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3580" y="2755523"/>
            <a:ext cx="1000219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领导：领导者影响并感召个人和群体去追求某些目标的行为和过程。</a:t>
            </a:r>
            <a:endParaRPr lang="en-US" altLang="zh-CN" sz="2400" dirty="0">
              <a:latin typeface="手札体-简粗体" pitchFamily="66" charset="-122"/>
              <a:ea typeface="手札体-简粗体" pitchFamily="66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领导活动的内容：</a:t>
            </a:r>
            <a:endParaRPr lang="en-US" altLang="zh-CN" sz="2400" dirty="0">
              <a:latin typeface="手札体-简粗体" pitchFamily="66" charset="-122"/>
              <a:ea typeface="手札体-简粗体" pitchFamily="66" charset="-122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743580" y="2076327"/>
            <a:ext cx="10267320" cy="5234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计划、组织、</a:t>
            </a:r>
            <a:r>
              <a:rPr lang="zh-CN" altLang="en-US" sz="24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领导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、控制是各管理学派普通公认的职能。</a:t>
            </a:r>
            <a:r>
              <a:rPr lang="zh-CN" altLang="en-US" sz="2400" dirty="0">
                <a:sym typeface="+mn-ea"/>
              </a:rPr>
              <a:t> （选择，简答）</a:t>
            </a:r>
            <a:endParaRPr lang="zh-CN" altLang="en-US" sz="2400" dirty="0">
              <a:latin typeface="手札体-简粗体" pitchFamily="66" charset="-122"/>
              <a:ea typeface="手札体-简粗体" pitchFamily="66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3054" y="148347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1.2.2.3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领导职能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6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9414355" y="119772"/>
          <a:ext cx="3060628" cy="2114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1042492A-7333-3F4D-BD53-3645D67748E9}"/>
              </a:ext>
            </a:extLst>
          </p:cNvPr>
          <p:cNvSpPr txBox="1"/>
          <p:nvPr/>
        </p:nvSpPr>
        <p:spPr>
          <a:xfrm>
            <a:off x="3494414" y="3323050"/>
            <a:ext cx="6345355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、权力的形成和运用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、指导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、激励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、沟通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、协调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、营造组织气氛，建设组织文化</a:t>
            </a:r>
          </a:p>
        </p:txBody>
      </p:sp>
    </p:spTree>
    <p:extLst>
      <p:ext uri="{BB962C8B-B14F-4D97-AF65-F5344CB8AC3E}">
        <p14:creationId xmlns:p14="http://schemas.microsoft.com/office/powerpoint/2010/main" val="342215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1.2.2.3</a:t>
            </a:r>
            <a:r>
              <a:rPr lang="zh-CN" altLang="en-US" dirty="0">
                <a:sym typeface="+mn-ea"/>
              </a:rPr>
              <a:t> 管理的领导职能</a:t>
            </a:r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3580" y="2755523"/>
            <a:ext cx="1000219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领导：领导者影响并感召个人和群体去追求某些目标的行为和过程。</a:t>
            </a:r>
            <a:endParaRPr lang="en-US" altLang="zh-CN" sz="2400" dirty="0">
              <a:latin typeface="手札体-简粗体" pitchFamily="66" charset="-122"/>
              <a:ea typeface="手札体-简粗体" pitchFamily="66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领导活动的内容：</a:t>
            </a:r>
            <a:endParaRPr lang="en-US" altLang="zh-CN" sz="2400" dirty="0">
              <a:latin typeface="手札体-简粗体" pitchFamily="66" charset="-122"/>
              <a:ea typeface="手札体-简粗体" pitchFamily="66" charset="-122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743580" y="2076327"/>
            <a:ext cx="10267320" cy="5234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计划、组织、</a:t>
            </a:r>
            <a:r>
              <a:rPr lang="zh-CN" altLang="en-US" sz="24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领导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、控制是各管理学派普通公认的职能。</a:t>
            </a:r>
            <a:r>
              <a:rPr lang="zh-CN" altLang="en-US" sz="2400" dirty="0">
                <a:sym typeface="+mn-ea"/>
              </a:rPr>
              <a:t> （选择，简答）</a:t>
            </a:r>
            <a:endParaRPr lang="zh-CN" altLang="en-US" sz="2400" dirty="0">
              <a:latin typeface="手札体-简粗体" pitchFamily="66" charset="-122"/>
              <a:ea typeface="手札体-简粗体" pitchFamily="66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3054" y="148347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1.2.2.3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领导职能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6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9414355" y="119772"/>
          <a:ext cx="3060628" cy="2114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1042492A-7333-3F4D-BD53-3645D67748E9}"/>
              </a:ext>
            </a:extLst>
          </p:cNvPr>
          <p:cNvSpPr txBox="1"/>
          <p:nvPr/>
        </p:nvSpPr>
        <p:spPr>
          <a:xfrm>
            <a:off x="3494414" y="3323050"/>
            <a:ext cx="6345355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、权力的形成和运用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、指导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、激励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、沟通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、协调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、营造组织气氛，建设组织文化</a:t>
            </a:r>
          </a:p>
        </p:txBody>
      </p:sp>
    </p:spTree>
    <p:extLst>
      <p:ext uri="{BB962C8B-B14F-4D97-AF65-F5344CB8AC3E}">
        <p14:creationId xmlns:p14="http://schemas.microsoft.com/office/powerpoint/2010/main" val="2822796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领导者的影响力来源于两个方面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一是个人权力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二是（   ）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1810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职位权力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个人能力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协调能力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沟通能力</a:t>
            </a:r>
          </a:p>
        </p:txBody>
      </p:sp>
    </p:spTree>
    <p:extLst>
      <p:ext uri="{BB962C8B-B14F-4D97-AF65-F5344CB8AC3E}">
        <p14:creationId xmlns:p14="http://schemas.microsoft.com/office/powerpoint/2010/main" val="412495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领导者的影响力来源于两个方面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一是个人权力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二是（ 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）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1810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职位权力</a:t>
            </a: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个人能力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协调能力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沟通能力</a:t>
            </a:r>
          </a:p>
        </p:txBody>
      </p:sp>
    </p:spTree>
    <p:extLst>
      <p:ext uri="{BB962C8B-B14F-4D97-AF65-F5344CB8AC3E}">
        <p14:creationId xmlns:p14="http://schemas.microsoft.com/office/powerpoint/2010/main" val="1084073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3402198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领导是领导者影响并感召个人和群体去追求某些目标的行为和过程，其活动的内容不包括（）单选题 </a:t>
            </a:r>
            <a:r>
              <a:rPr lang="en-US" altLang="zh-CN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1110</a:t>
            </a:r>
            <a:endParaRPr lang="zh-CN" altLang="en-US" sz="24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指导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计划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激励 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沟通</a:t>
            </a:r>
          </a:p>
        </p:txBody>
      </p:sp>
    </p:spTree>
    <p:extLst>
      <p:ext uri="{BB962C8B-B14F-4D97-AF65-F5344CB8AC3E}">
        <p14:creationId xmlns:p14="http://schemas.microsoft.com/office/powerpoint/2010/main" val="2213741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>
            <p:custDataLst>
              <p:tags r:id="rId1"/>
            </p:custDataLst>
          </p:nvPr>
        </p:nvSpPr>
        <p:spPr>
          <a:xfrm>
            <a:off x="4541338" y="1691299"/>
            <a:ext cx="3906347" cy="554804"/>
          </a:xfrm>
          <a:prstGeom prst="rect">
            <a:avLst/>
          </a:prstGeom>
        </p:spPr>
        <p:txBody>
          <a:bodyPr lIns="91430" tIns="45718" rIns="91430" bIns="45718"/>
          <a:lstStyle>
            <a:lvl1pPr marL="342900" indent="-3429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单选题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 *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分</a:t>
            </a:r>
          </a:p>
        </p:txBody>
      </p:sp>
      <p:sp>
        <p:nvSpPr>
          <p:cNvPr id="5" name="内容占位符 2"/>
          <p:cNvSpPr txBox="1"/>
          <p:nvPr>
            <p:custDataLst>
              <p:tags r:id="rId2"/>
            </p:custDataLst>
          </p:nvPr>
        </p:nvSpPr>
        <p:spPr>
          <a:xfrm>
            <a:off x="4559253" y="4283587"/>
            <a:ext cx="4716524" cy="554804"/>
          </a:xfrm>
          <a:prstGeom prst="rect">
            <a:avLst/>
          </a:prstGeom>
        </p:spPr>
        <p:txBody>
          <a:bodyPr lIns="91430" tIns="45718" rIns="91430" bIns="45718"/>
          <a:lstStyle>
            <a:lvl1pPr marL="342900" indent="-3429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论述题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 *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10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分</a:t>
            </a:r>
          </a:p>
        </p:txBody>
      </p:sp>
      <p:sp>
        <p:nvSpPr>
          <p:cNvPr id="12" name="左大括号 11"/>
          <p:cNvSpPr/>
          <p:nvPr/>
        </p:nvSpPr>
        <p:spPr>
          <a:xfrm>
            <a:off x="3515137" y="1889691"/>
            <a:ext cx="697230" cy="3492874"/>
          </a:xfrm>
          <a:prstGeom prst="leftBrace">
            <a:avLst>
              <a:gd name="adj1" fmla="val 7612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8" rIns="91430" bIns="4571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48616" y="3256693"/>
            <a:ext cx="2582545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100</a:t>
            </a:r>
            <a:r>
              <a:rPr kumimoji="0" lang="zh-CN" altLang="en-US" sz="44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分</a:t>
            </a:r>
          </a:p>
        </p:txBody>
      </p:sp>
      <p:sp>
        <p:nvSpPr>
          <p:cNvPr id="14" name="内容占位符 2"/>
          <p:cNvSpPr txBox="1"/>
          <p:nvPr>
            <p:custDataLst>
              <p:tags r:id="rId3"/>
            </p:custDataLst>
          </p:nvPr>
        </p:nvSpPr>
        <p:spPr>
          <a:xfrm>
            <a:off x="4559253" y="2627403"/>
            <a:ext cx="3906347" cy="554804"/>
          </a:xfrm>
          <a:prstGeom prst="rect">
            <a:avLst/>
          </a:prstGeom>
        </p:spPr>
        <p:txBody>
          <a:bodyPr lIns="91430" tIns="45718" rIns="91430" bIns="45718"/>
          <a:lstStyle>
            <a:lvl1pPr marL="342900" indent="-3429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多选题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 *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分</a:t>
            </a:r>
          </a:p>
        </p:txBody>
      </p:sp>
      <p:sp>
        <p:nvSpPr>
          <p:cNvPr id="17" name="内容占位符 2"/>
          <p:cNvSpPr txBox="1"/>
          <p:nvPr>
            <p:custDataLst>
              <p:tags r:id="rId4"/>
            </p:custDataLst>
          </p:nvPr>
        </p:nvSpPr>
        <p:spPr>
          <a:xfrm>
            <a:off x="4559884" y="3470239"/>
            <a:ext cx="5256584" cy="554804"/>
          </a:xfrm>
          <a:prstGeom prst="rect">
            <a:avLst/>
          </a:prstGeom>
        </p:spPr>
        <p:txBody>
          <a:bodyPr lIns="91430" tIns="45718" rIns="91430" bIns="45718"/>
          <a:lstStyle>
            <a:lvl1pPr marL="342900" indent="-3429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简答题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 *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分</a:t>
            </a:r>
          </a:p>
        </p:txBody>
      </p:sp>
      <p:sp>
        <p:nvSpPr>
          <p:cNvPr id="9" name="内容占位符 2"/>
          <p:cNvSpPr txBox="1"/>
          <p:nvPr>
            <p:custDataLst>
              <p:tags r:id="rId5"/>
            </p:custDataLst>
          </p:nvPr>
        </p:nvSpPr>
        <p:spPr>
          <a:xfrm>
            <a:off x="4541338" y="5105163"/>
            <a:ext cx="4716524" cy="554804"/>
          </a:xfrm>
          <a:prstGeom prst="rect">
            <a:avLst/>
          </a:prstGeom>
        </p:spPr>
        <p:txBody>
          <a:bodyPr lIns="91430" tIns="45718" rIns="91430" bIns="45718"/>
          <a:lstStyle>
            <a:lvl1pPr marL="342900" indent="-3429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案例题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题 *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20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分</a:t>
            </a:r>
          </a:p>
        </p:txBody>
      </p:sp>
      <p:sp>
        <p:nvSpPr>
          <p:cNvPr id="11" name="矩形 10"/>
          <p:cNvSpPr/>
          <p:nvPr/>
        </p:nvSpPr>
        <p:spPr>
          <a:xfrm>
            <a:off x="8465600" y="3211695"/>
            <a:ext cx="324742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60</a:t>
            </a:r>
            <a:r>
              <a:rPr kumimoji="0" lang="zh-CN" altLang="en-US" sz="44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分万岁！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BADC125-EF7D-F34B-8EB9-472CADD4DF1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77361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考试题型介绍</a:t>
            </a:r>
          </a:p>
        </p:txBody>
      </p:sp>
    </p:spTree>
    <p:extLst>
      <p:ext uri="{BB962C8B-B14F-4D97-AF65-F5344CB8AC3E}">
        <p14:creationId xmlns:p14="http://schemas.microsoft.com/office/powerpoint/2010/main" val="2798374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3402198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领导是领导者影响并感召个人和群体去追求某些目标的行为和过程，其活动的内容不包括（</a:t>
            </a:r>
            <a:r>
              <a:rPr lang="en-US" altLang="zh-CN" sz="2400" b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B </a:t>
            </a:r>
            <a:r>
              <a:rPr lang="zh-CN" altLang="en-US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）单选题 </a:t>
            </a:r>
            <a:r>
              <a:rPr lang="en-US" altLang="zh-CN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1110</a:t>
            </a:r>
            <a:endParaRPr lang="zh-CN" altLang="en-US" sz="24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指导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 b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计划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激励 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沟通</a:t>
            </a:r>
          </a:p>
        </p:txBody>
      </p:sp>
    </p:spTree>
    <p:extLst>
      <p:ext uri="{BB962C8B-B14F-4D97-AF65-F5344CB8AC3E}">
        <p14:creationId xmlns:p14="http://schemas.microsoft.com/office/powerpoint/2010/main" val="2102233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1.2.2.4</a:t>
            </a:r>
            <a:r>
              <a:rPr lang="zh-CN" altLang="en-US" dirty="0">
                <a:sym typeface="+mn-ea"/>
              </a:rPr>
              <a:t> 管理的控制职能</a:t>
            </a:r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3580" y="2176638"/>
            <a:ext cx="10002190" cy="5668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计划、组织、领导、</a:t>
            </a:r>
            <a:r>
              <a:rPr lang="zh-CN" altLang="en-US" sz="24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控制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是各管理学派普通公认的职能。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0"/>
          <a:stretch/>
        </p:blipFill>
        <p:spPr>
          <a:xfrm>
            <a:off x="8229600" y="2914620"/>
            <a:ext cx="3627042" cy="231767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055" y="148347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1.2.2.4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控制职能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9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9414355" y="119772"/>
          <a:ext cx="3060628" cy="2114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47370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1.2.2.4</a:t>
            </a:r>
            <a:r>
              <a:rPr lang="zh-CN" altLang="en-US" dirty="0">
                <a:sym typeface="+mn-ea"/>
              </a:rPr>
              <a:t> 管理的控制职能</a:t>
            </a:r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3580" y="2176638"/>
            <a:ext cx="10002190" cy="5668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计划、组织、领导、</a:t>
            </a:r>
            <a:r>
              <a:rPr lang="zh-CN" altLang="en-US" sz="24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控制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是各管理学派普通公认的职能。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3580" y="3199524"/>
            <a:ext cx="748602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控制职能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：指按既定的目标和标准对组织进行监督、检查，发现偏差，采取正确的措施使组织按照预定的计划进行，或适当地调整计划，以达到预期目标的管理活动。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0"/>
          <a:stretch/>
        </p:blipFill>
        <p:spPr>
          <a:xfrm>
            <a:off x="8229600" y="2914620"/>
            <a:ext cx="3627042" cy="231767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055" y="148347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1.2.2.4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控制职能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0" name="图示 4">
            <a:extLst>
              <a:ext uri="{FF2B5EF4-FFF2-40B4-BE49-F238E27FC236}">
                <a16:creationId xmlns:a16="http://schemas.microsoft.com/office/drawing/2014/main" id="{DA23A312-31FA-E34B-BE8E-66BA478020CE}"/>
              </a:ext>
            </a:extLst>
          </p:cNvPr>
          <p:cNvGraphicFramePr/>
          <p:nvPr/>
        </p:nvGraphicFramePr>
        <p:xfrm>
          <a:off x="9414355" y="119772"/>
          <a:ext cx="3060628" cy="2114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90118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  <p:sp>
        <p:nvSpPr>
          <p:cNvPr id="5" name="椭圆 4"/>
          <p:cNvSpPr/>
          <p:nvPr/>
        </p:nvSpPr>
        <p:spPr>
          <a:xfrm>
            <a:off x="1477925" y="2309006"/>
            <a:ext cx="1375141" cy="122630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预先控制</a:t>
            </a:r>
          </a:p>
        </p:txBody>
      </p:sp>
      <p:sp>
        <p:nvSpPr>
          <p:cNvPr id="7" name="椭圆 6"/>
          <p:cNvSpPr/>
          <p:nvPr/>
        </p:nvSpPr>
        <p:spPr>
          <a:xfrm>
            <a:off x="1477925" y="3699199"/>
            <a:ext cx="1375141" cy="122630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现场控制</a:t>
            </a:r>
          </a:p>
        </p:txBody>
      </p:sp>
      <p:sp>
        <p:nvSpPr>
          <p:cNvPr id="9" name="椭圆 8"/>
          <p:cNvSpPr/>
          <p:nvPr/>
        </p:nvSpPr>
        <p:spPr>
          <a:xfrm>
            <a:off x="1477925" y="5110659"/>
            <a:ext cx="1375141" cy="122630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反馈控制</a:t>
            </a:r>
          </a:p>
        </p:txBody>
      </p:sp>
      <p:sp>
        <p:nvSpPr>
          <p:cNvPr id="11" name="矩形 10"/>
          <p:cNvSpPr/>
          <p:nvPr/>
        </p:nvSpPr>
        <p:spPr>
          <a:xfrm>
            <a:off x="133055" y="148347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1.2.2.4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控制职能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749468" y="1495653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sym typeface="+mn-ea"/>
              </a:rPr>
              <a:t>控制的方式（选择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★</a:t>
            </a:r>
            <a:r>
              <a:rPr lang="zh-CN" altLang="en-US" dirty="0">
                <a:sym typeface="+mn-ea"/>
              </a:rPr>
              <a:t>）          </a:t>
            </a:r>
            <a:endParaRPr lang="en-US" altLang="zh-CN" dirty="0"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735192" y="909040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1.2.2.4</a:t>
            </a:r>
            <a:r>
              <a:rPr lang="zh-CN" altLang="en-US" dirty="0">
                <a:sym typeface="+mn-ea"/>
              </a:rPr>
              <a:t> 管理的控制职能</a:t>
            </a:r>
            <a:endParaRPr lang="en-US" altLang="zh-CN" dirty="0">
              <a:sym typeface="+mn-ea"/>
            </a:endParaRPr>
          </a:p>
        </p:txBody>
      </p:sp>
      <p:graphicFrame>
        <p:nvGraphicFramePr>
          <p:cNvPr id="15" name="图示 4">
            <a:extLst>
              <a:ext uri="{FF2B5EF4-FFF2-40B4-BE49-F238E27FC236}">
                <a16:creationId xmlns:a16="http://schemas.microsoft.com/office/drawing/2014/main" id="{895D8439-E6DA-F246-887F-B72905F9A102}"/>
              </a:ext>
            </a:extLst>
          </p:cNvPr>
          <p:cNvGraphicFramePr/>
          <p:nvPr/>
        </p:nvGraphicFramePr>
        <p:xfrm>
          <a:off x="9414355" y="119772"/>
          <a:ext cx="3060628" cy="2114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79466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  <p:sp>
        <p:nvSpPr>
          <p:cNvPr id="5" name="椭圆 4"/>
          <p:cNvSpPr/>
          <p:nvPr/>
        </p:nvSpPr>
        <p:spPr>
          <a:xfrm>
            <a:off x="1477925" y="2309006"/>
            <a:ext cx="1375141" cy="122630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预先控制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853066" y="2395846"/>
            <a:ext cx="7683798" cy="105262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是面向未来的控制，又称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前馈控制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477925" y="3699199"/>
            <a:ext cx="1375141" cy="122630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现场控制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853066" y="3735524"/>
            <a:ext cx="7683798" cy="11536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指在实施计划的过程中，充分体现管理控制的那一部分工作，又称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适时控制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。是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最基本的控制方式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477925" y="5110659"/>
            <a:ext cx="1375141" cy="122630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反馈控制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853066" y="5176231"/>
            <a:ext cx="7683798" cy="11669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在行为和任务完成之后，用实际结果和原计划标准进行比较，也称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过后行为控制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事后控制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3055" y="148347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1.2.2.4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控制职能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749468" y="1495653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sym typeface="+mn-ea"/>
              </a:rPr>
              <a:t>控制的方式（选择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★</a:t>
            </a:r>
            <a:r>
              <a:rPr lang="zh-CN" altLang="en-US" dirty="0">
                <a:sym typeface="+mn-ea"/>
              </a:rPr>
              <a:t>）          </a:t>
            </a:r>
            <a:endParaRPr lang="en-US" altLang="zh-CN" dirty="0"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735192" y="909040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1.2.2.4</a:t>
            </a:r>
            <a:r>
              <a:rPr lang="zh-CN" altLang="en-US" dirty="0">
                <a:sym typeface="+mn-ea"/>
              </a:rPr>
              <a:t> 管理的控制职能</a:t>
            </a:r>
            <a:endParaRPr lang="en-US" altLang="zh-CN" dirty="0">
              <a:sym typeface="+mn-ea"/>
            </a:endParaRPr>
          </a:p>
        </p:txBody>
      </p:sp>
      <p:graphicFrame>
        <p:nvGraphicFramePr>
          <p:cNvPr id="15" name="图示 4">
            <a:extLst>
              <a:ext uri="{FF2B5EF4-FFF2-40B4-BE49-F238E27FC236}">
                <a16:creationId xmlns:a16="http://schemas.microsoft.com/office/drawing/2014/main" id="{B2FB4272-D91A-E74D-8628-572DDAAE3222}"/>
              </a:ext>
            </a:extLst>
          </p:cNvPr>
          <p:cNvGraphicFramePr/>
          <p:nvPr/>
        </p:nvGraphicFramePr>
        <p:xfrm>
          <a:off x="9414355" y="119772"/>
          <a:ext cx="3060628" cy="2114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74276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  <p:sp>
        <p:nvSpPr>
          <p:cNvPr id="5" name="椭圆 4"/>
          <p:cNvSpPr/>
          <p:nvPr/>
        </p:nvSpPr>
        <p:spPr>
          <a:xfrm>
            <a:off x="1477925" y="2309006"/>
            <a:ext cx="1375141" cy="122630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预先控制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853066" y="2395846"/>
            <a:ext cx="7683798" cy="105262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是面向未来的控制，又称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前馈控制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477925" y="3699199"/>
            <a:ext cx="1375141" cy="122630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现场控制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853066" y="3735524"/>
            <a:ext cx="7683798" cy="11536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指在实施计划的过程中，充分体现管理控制的那一部分工作，又称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适时控制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。是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最基本的控制方式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477925" y="5110659"/>
            <a:ext cx="1375141" cy="122630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反馈控制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853066" y="5176231"/>
            <a:ext cx="7683798" cy="11669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在行为和任务完成之后，用实际结果和原计划标准进行比较，也称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过后行为控制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事后控制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3055" y="148347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1.2.2.4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控制职能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749468" y="1495653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sym typeface="+mn-ea"/>
              </a:rPr>
              <a:t>控制的方式（选择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★</a:t>
            </a:r>
            <a:r>
              <a:rPr lang="zh-CN" altLang="en-US" dirty="0">
                <a:sym typeface="+mn-ea"/>
              </a:rPr>
              <a:t>）          </a:t>
            </a:r>
            <a:endParaRPr lang="en-US" altLang="zh-CN" dirty="0"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735192" y="909040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1.2.2.4</a:t>
            </a:r>
            <a:r>
              <a:rPr lang="zh-CN" altLang="en-US" dirty="0">
                <a:sym typeface="+mn-ea"/>
              </a:rPr>
              <a:t> 管理的控制职能</a:t>
            </a:r>
            <a:endParaRPr lang="en-US" altLang="zh-CN" dirty="0">
              <a:sym typeface="+mn-ea"/>
            </a:endParaRPr>
          </a:p>
        </p:txBody>
      </p:sp>
      <p:graphicFrame>
        <p:nvGraphicFramePr>
          <p:cNvPr id="15" name="图示 4">
            <a:extLst>
              <a:ext uri="{FF2B5EF4-FFF2-40B4-BE49-F238E27FC236}">
                <a16:creationId xmlns:a16="http://schemas.microsoft.com/office/drawing/2014/main" id="{1ECCA228-FE39-9547-B070-47A9D0EE267B}"/>
              </a:ext>
            </a:extLst>
          </p:cNvPr>
          <p:cNvGraphicFramePr/>
          <p:nvPr/>
        </p:nvGraphicFramePr>
        <p:xfrm>
          <a:off x="9414355" y="119772"/>
          <a:ext cx="3060628" cy="2114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83446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  <p:sp>
        <p:nvSpPr>
          <p:cNvPr id="5" name="椭圆 4"/>
          <p:cNvSpPr/>
          <p:nvPr/>
        </p:nvSpPr>
        <p:spPr>
          <a:xfrm>
            <a:off x="1477925" y="2309006"/>
            <a:ext cx="1375141" cy="122630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预先控制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853066" y="2395846"/>
            <a:ext cx="7683798" cy="105262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是面向未来的控制，又称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前馈控制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477925" y="3699199"/>
            <a:ext cx="1375141" cy="122630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现场控制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853066" y="3735524"/>
            <a:ext cx="7683798" cy="11536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指在实施计划的过程中，充分体现管理控制的那一部分工作，又称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适时控制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。是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最基本的控制方式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477925" y="5110659"/>
            <a:ext cx="1375141" cy="122630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反馈控制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853066" y="5176231"/>
            <a:ext cx="7683798" cy="11669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在行为和任务完成之后，用实际结果和原计划标准进行比较，也称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过后行为控制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事后控制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3055" y="148347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1.2.2.4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控制职能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749468" y="1495653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sym typeface="+mn-ea"/>
              </a:rPr>
              <a:t>控制的方式（选择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★</a:t>
            </a:r>
            <a:r>
              <a:rPr lang="zh-CN" altLang="en-US" dirty="0">
                <a:sym typeface="+mn-ea"/>
              </a:rPr>
              <a:t>）          </a:t>
            </a:r>
            <a:endParaRPr lang="en-US" altLang="zh-CN" dirty="0"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735192" y="909040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1.2.2.4</a:t>
            </a:r>
            <a:r>
              <a:rPr lang="zh-CN" altLang="en-US" dirty="0">
                <a:sym typeface="+mn-ea"/>
              </a:rPr>
              <a:t> 管理的控制职能</a:t>
            </a:r>
            <a:endParaRPr lang="en-US" altLang="zh-CN" dirty="0">
              <a:sym typeface="+mn-ea"/>
            </a:endParaRPr>
          </a:p>
        </p:txBody>
      </p:sp>
      <p:graphicFrame>
        <p:nvGraphicFramePr>
          <p:cNvPr id="15" name="图示 4">
            <a:extLst>
              <a:ext uri="{FF2B5EF4-FFF2-40B4-BE49-F238E27FC236}">
                <a16:creationId xmlns:a16="http://schemas.microsoft.com/office/drawing/2014/main" id="{6F3C86F5-DA15-8C4A-963A-B90BA4025890}"/>
              </a:ext>
            </a:extLst>
          </p:cNvPr>
          <p:cNvGraphicFramePr/>
          <p:nvPr/>
        </p:nvGraphicFramePr>
        <p:xfrm>
          <a:off x="9414355" y="119772"/>
          <a:ext cx="3060628" cy="2114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9854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  <p:sp>
        <p:nvSpPr>
          <p:cNvPr id="5" name="椭圆 4"/>
          <p:cNvSpPr/>
          <p:nvPr/>
        </p:nvSpPr>
        <p:spPr>
          <a:xfrm>
            <a:off x="1477925" y="2309006"/>
            <a:ext cx="1375141" cy="122630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预先控制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853066" y="2395846"/>
            <a:ext cx="7683798" cy="105262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是面向未来的控制，又称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前馈控制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477925" y="3699199"/>
            <a:ext cx="1375141" cy="122630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现场控制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853066" y="3735524"/>
            <a:ext cx="7683798" cy="11536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指在实施计划的过程中，充分体现管理控制的那一部分工作，又称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适时控制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。是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最基本的控制方式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477925" y="5110659"/>
            <a:ext cx="1375141" cy="122630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反馈控制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853066" y="5176231"/>
            <a:ext cx="7683798" cy="11669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在行为和任务完成之后，用实际结果和原计划标准进行比较，也称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过后行为控制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事后控制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3055" y="148347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1.2.2.4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控制职能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749468" y="1495653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sym typeface="+mn-ea"/>
              </a:rPr>
              <a:t>控制的方式（选择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★</a:t>
            </a:r>
            <a:r>
              <a:rPr lang="zh-CN" altLang="en-US" dirty="0">
                <a:sym typeface="+mn-ea"/>
              </a:rPr>
              <a:t>）          </a:t>
            </a:r>
            <a:endParaRPr lang="en-US" altLang="zh-CN" dirty="0"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735192" y="909040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1.2.2.4</a:t>
            </a:r>
            <a:r>
              <a:rPr lang="zh-CN" altLang="en-US" dirty="0">
                <a:sym typeface="+mn-ea"/>
              </a:rPr>
              <a:t> 管理的控制职能</a:t>
            </a:r>
            <a:endParaRPr lang="en-US" altLang="zh-CN" dirty="0">
              <a:sym typeface="+mn-ea"/>
            </a:endParaRPr>
          </a:p>
        </p:txBody>
      </p:sp>
      <p:graphicFrame>
        <p:nvGraphicFramePr>
          <p:cNvPr id="15" name="图示 4">
            <a:extLst>
              <a:ext uri="{FF2B5EF4-FFF2-40B4-BE49-F238E27FC236}">
                <a16:creationId xmlns:a16="http://schemas.microsoft.com/office/drawing/2014/main" id="{7B1CF405-C631-A945-8792-3882F32C9123}"/>
              </a:ext>
            </a:extLst>
          </p:cNvPr>
          <p:cNvGraphicFramePr/>
          <p:nvPr/>
        </p:nvGraphicFramePr>
        <p:xfrm>
          <a:off x="9414355" y="119772"/>
          <a:ext cx="3060628" cy="2114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00741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  <p:sp>
        <p:nvSpPr>
          <p:cNvPr id="5" name="椭圆 4"/>
          <p:cNvSpPr/>
          <p:nvPr/>
        </p:nvSpPr>
        <p:spPr>
          <a:xfrm>
            <a:off x="1477925" y="2309006"/>
            <a:ext cx="1375141" cy="122630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预先控制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853066" y="2395846"/>
            <a:ext cx="7683798" cy="105262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是面向未来的控制，又称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前馈控制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477925" y="3699199"/>
            <a:ext cx="1375141" cy="122630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现场控制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853066" y="3735524"/>
            <a:ext cx="7683798" cy="11536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指在实施计划的过程中，充分体现管理控制的那一部分工作，又称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适时控制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。是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最基本的控制方式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477925" y="5110659"/>
            <a:ext cx="1375141" cy="122630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反馈控制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853066" y="5176231"/>
            <a:ext cx="7683798" cy="11669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在行为和任务完成之后，用实际结果和原计划标准进行比较，也称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过后行为控制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事后控制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3055" y="148347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1.2.2.4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控制职能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749468" y="1495653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sym typeface="+mn-ea"/>
              </a:rPr>
              <a:t>控制的方式（选择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★</a:t>
            </a:r>
            <a:r>
              <a:rPr lang="zh-CN" altLang="en-US" dirty="0">
                <a:sym typeface="+mn-ea"/>
              </a:rPr>
              <a:t>）          </a:t>
            </a:r>
            <a:endParaRPr lang="en-US" altLang="zh-CN" dirty="0"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735192" y="909040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1.2.2.4</a:t>
            </a:r>
            <a:r>
              <a:rPr lang="zh-CN" altLang="en-US" dirty="0">
                <a:sym typeface="+mn-ea"/>
              </a:rPr>
              <a:t> 管理的控制职能</a:t>
            </a:r>
            <a:endParaRPr lang="en-US" altLang="zh-CN" dirty="0">
              <a:sym typeface="+mn-ea"/>
            </a:endParaRPr>
          </a:p>
        </p:txBody>
      </p:sp>
      <p:graphicFrame>
        <p:nvGraphicFramePr>
          <p:cNvPr id="15" name="图示 4">
            <a:extLst>
              <a:ext uri="{FF2B5EF4-FFF2-40B4-BE49-F238E27FC236}">
                <a16:creationId xmlns:a16="http://schemas.microsoft.com/office/drawing/2014/main" id="{EAD99E7B-65A6-A549-AA1A-05A0C49242C8}"/>
              </a:ext>
            </a:extLst>
          </p:cNvPr>
          <p:cNvGraphicFramePr/>
          <p:nvPr/>
        </p:nvGraphicFramePr>
        <p:xfrm>
          <a:off x="9414355" y="119772"/>
          <a:ext cx="3060628" cy="2114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24053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有关企业管理职能的控制职能，最基本的控制方式是（       ）。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1810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预先控制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反馈控制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自动控制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现场控制</a:t>
            </a:r>
          </a:p>
        </p:txBody>
      </p:sp>
    </p:spTree>
    <p:extLst>
      <p:ext uri="{BB962C8B-B14F-4D97-AF65-F5344CB8AC3E}">
        <p14:creationId xmlns:p14="http://schemas.microsoft.com/office/powerpoint/2010/main" val="2451471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9641" y="2030476"/>
            <a:ext cx="5670550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《网络经济与企业管理》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</a:t>
            </a:r>
          </a:p>
          <a:p>
            <a:pPr marL="0" marR="0" lvl="0" indent="0" algn="l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课程代码：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0910</a:t>
            </a:r>
          </a:p>
          <a:p>
            <a:pPr marL="0" marR="0" lvl="0" indent="0" algn="l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版本：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2007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年版</a:t>
            </a:r>
          </a:p>
          <a:p>
            <a:pPr marL="0" marR="0" lvl="0" indent="0" algn="l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主编：李凤云</a:t>
            </a:r>
          </a:p>
          <a:p>
            <a:pPr marL="0" marR="0" lvl="0" indent="0" algn="l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出版社：辽宁教育出版社</a:t>
            </a:r>
          </a:p>
        </p:txBody>
      </p:sp>
      <p:pic>
        <p:nvPicPr>
          <p:cNvPr id="1026" name="Picture 2" descr="https://timgsa.baidu.com/timg?image&amp;quality=80&amp;size=b9999_10000&amp;sec=1522732246153&amp;di=f29562d0c55ab16a185e80c17280e64f&amp;imgtype=0&amp;src=http%3A%2F%2Fimg36.ddimg.cn%2F42%2F10%2F1187447226-1_w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5" r="12525"/>
          <a:stretch>
            <a:fillRect/>
          </a:stretch>
        </p:blipFill>
        <p:spPr bwMode="auto">
          <a:xfrm>
            <a:off x="7155087" y="1052593"/>
            <a:ext cx="3562241" cy="47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131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有关企业管理职能的控制职能，最基本的控制方式是（   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）。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1810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预先控制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反馈控制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自动控制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现场控制</a:t>
            </a:r>
          </a:p>
        </p:txBody>
      </p:sp>
    </p:spTree>
    <p:extLst>
      <p:ext uri="{BB962C8B-B14F-4D97-AF65-F5344CB8AC3E}">
        <p14:creationId xmlns:p14="http://schemas.microsoft.com/office/powerpoint/2010/main" val="59534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按照控制方式的不同，一般把控制分为哪三种（    ）多选题</a:t>
            </a:r>
            <a:r>
              <a:rPr lang="en-US" altLang="zh-CN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1310</a:t>
            </a:r>
            <a:endParaRPr lang="zh-CN" altLang="en-US" sz="24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预先控制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现场控制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集中控制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分散控制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E:</a:t>
            </a:r>
            <a:r>
              <a:rPr lang="zh-CN" altLang="en-US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反馈控制</a:t>
            </a:r>
          </a:p>
        </p:txBody>
      </p:sp>
    </p:spTree>
    <p:extLst>
      <p:ext uri="{BB962C8B-B14F-4D97-AF65-F5344CB8AC3E}">
        <p14:creationId xmlns:p14="http://schemas.microsoft.com/office/powerpoint/2010/main" val="3235894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按照控制方式的不同，一般把控制分为哪三种（</a:t>
            </a:r>
            <a:r>
              <a:rPr lang="en-US" altLang="zh-CN" sz="2400" b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 B</a:t>
            </a:r>
            <a:r>
              <a:rPr lang="zh-CN" altLang="en-US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）多选题</a:t>
            </a:r>
            <a:r>
              <a:rPr lang="en-US" altLang="zh-CN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1310</a:t>
            </a:r>
            <a:endParaRPr lang="zh-CN" altLang="en-US" sz="24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 b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预先控制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 b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现场控制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集中控制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分散控制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E:</a:t>
            </a:r>
            <a:r>
              <a:rPr lang="zh-CN" altLang="en-US" sz="2400" b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反馈控制</a:t>
            </a:r>
          </a:p>
        </p:txBody>
      </p:sp>
    </p:spTree>
    <p:extLst>
      <p:ext uri="{BB962C8B-B14F-4D97-AF65-F5344CB8AC3E}">
        <p14:creationId xmlns:p14="http://schemas.microsoft.com/office/powerpoint/2010/main" val="2585856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-246504" y="971551"/>
          <a:ext cx="11733655" cy="4780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</p:spTree>
    <p:extLst>
      <p:ext uri="{BB962C8B-B14F-4D97-AF65-F5344CB8AC3E}">
        <p14:creationId xmlns:p14="http://schemas.microsoft.com/office/powerpoint/2010/main" val="3478643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1.2.3.1</a:t>
            </a:r>
            <a:r>
              <a:rPr lang="zh-CN" altLang="en-US" dirty="0">
                <a:sym typeface="+mn-ea"/>
              </a:rPr>
              <a:t> 企业管理的目标（单选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★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5083" y="3638286"/>
            <a:ext cx="6020687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企业是以（      ）作为其经济活动的目的。</a:t>
            </a:r>
            <a:endParaRPr lang="en-US" altLang="zh-CN" sz="2400" dirty="0">
              <a:latin typeface="手札体-简粗体" pitchFamily="66" charset="-122"/>
              <a:ea typeface="手札体-简粗体" pitchFamily="66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353004" y="2827200"/>
            <a:ext cx="2155904" cy="2504701"/>
            <a:chOff x="2567608" y="2360526"/>
            <a:chExt cx="2155904" cy="250470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94" t="21765" r="25816" b="22077"/>
            <a:stretch>
              <a:fillRect/>
            </a:stretch>
          </p:blipFill>
          <p:spPr>
            <a:xfrm>
              <a:off x="2567608" y="2360526"/>
              <a:ext cx="2155904" cy="250470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999282" y="3496015"/>
              <a:ext cx="1576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手札体-简粗体" pitchFamily="66" charset="-122"/>
                  <a:ea typeface="手札体-简粗体" pitchFamily="66" charset="-122"/>
                </a:rPr>
                <a:t>回忆一下</a:t>
              </a:r>
            </a:p>
          </p:txBody>
        </p:sp>
      </p:grpSp>
      <p:graphicFrame>
        <p:nvGraphicFramePr>
          <p:cNvPr id="10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845532" y="134106"/>
          <a:ext cx="3800475" cy="1406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74710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1.2.3.1</a:t>
            </a:r>
            <a:r>
              <a:rPr lang="zh-CN" altLang="en-US" dirty="0">
                <a:sym typeface="+mn-ea"/>
              </a:rPr>
              <a:t> 企业管理的目标（单选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★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5083" y="3638286"/>
            <a:ext cx="6020687" cy="52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企业是以</a:t>
            </a:r>
            <a:r>
              <a:rPr lang="zh-CN" altLang="en-US" sz="24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价值增值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作为其经济活动的目的。</a:t>
            </a:r>
            <a:endParaRPr lang="en-US" altLang="zh-CN" sz="2400" dirty="0">
              <a:latin typeface="手札体-简粗体" pitchFamily="66" charset="-122"/>
              <a:ea typeface="手札体-简粗体" pitchFamily="66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353004" y="2827200"/>
            <a:ext cx="2155904" cy="2504701"/>
            <a:chOff x="2567608" y="2360526"/>
            <a:chExt cx="2155904" cy="250470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94" t="21765" r="25816" b="22077"/>
            <a:stretch>
              <a:fillRect/>
            </a:stretch>
          </p:blipFill>
          <p:spPr>
            <a:xfrm>
              <a:off x="2567608" y="2360526"/>
              <a:ext cx="2155904" cy="250470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999282" y="3496015"/>
              <a:ext cx="1576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手札体-简粗体" pitchFamily="66" charset="-122"/>
                  <a:ea typeface="手札体-简粗体" pitchFamily="66" charset="-122"/>
                </a:rPr>
                <a:t>回忆一下</a:t>
              </a:r>
            </a:p>
          </p:txBody>
        </p:sp>
      </p:grpSp>
      <p:graphicFrame>
        <p:nvGraphicFramePr>
          <p:cNvPr id="10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845532" y="134106"/>
          <a:ext cx="3800475" cy="1406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39939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1.2.3.1</a:t>
            </a:r>
            <a:r>
              <a:rPr lang="zh-CN" altLang="en-US" dirty="0">
                <a:sym typeface="+mn-ea"/>
              </a:rPr>
              <a:t> 企业管理的目标（单选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★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5083" y="3638286"/>
            <a:ext cx="6020687" cy="52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企业是以</a:t>
            </a:r>
            <a:r>
              <a:rPr lang="zh-CN" altLang="en-US" sz="24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价值增值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作为其经济活动的目的。</a:t>
            </a:r>
            <a:endParaRPr lang="en-US" altLang="zh-CN" sz="2400" dirty="0">
              <a:latin typeface="手札体-简粗体" pitchFamily="66" charset="-122"/>
              <a:ea typeface="手札体-简粗体" pitchFamily="66" charset="-122"/>
            </a:endParaRPr>
          </a:p>
        </p:txBody>
      </p:sp>
      <p:graphicFrame>
        <p:nvGraphicFramePr>
          <p:cNvPr id="10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845532" y="134106"/>
          <a:ext cx="3800475" cy="1406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7C61DFD4-EF15-F64A-BAFC-49D110542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650" y="2358285"/>
            <a:ext cx="2175843" cy="3183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6B73D9F3-5537-D449-B291-BBB04D07DD32}"/>
              </a:ext>
            </a:extLst>
          </p:cNvPr>
          <p:cNvSpPr txBox="1"/>
          <p:nvPr/>
        </p:nvSpPr>
        <p:spPr>
          <a:xfrm>
            <a:off x="4725083" y="4974882"/>
            <a:ext cx="6020687" cy="52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企业管理的目标：</a:t>
            </a:r>
            <a:r>
              <a:rPr lang="zh-CN" altLang="en-US" sz="24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实现企业价值的最大化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。</a:t>
            </a:r>
          </a:p>
        </p:txBody>
      </p:sp>
      <p:sp>
        <p:nvSpPr>
          <p:cNvPr id="14" name="下箭头 13">
            <a:extLst>
              <a:ext uri="{FF2B5EF4-FFF2-40B4-BE49-F238E27FC236}">
                <a16:creationId xmlns:a16="http://schemas.microsoft.com/office/drawing/2014/main" id="{51D9284D-8648-3F47-A385-121F95AE6503}"/>
              </a:ext>
            </a:extLst>
          </p:cNvPr>
          <p:cNvSpPr/>
          <p:nvPr/>
        </p:nvSpPr>
        <p:spPr>
          <a:xfrm>
            <a:off x="7360508" y="4274901"/>
            <a:ext cx="749836" cy="584791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131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791560" y="2872812"/>
            <a:ext cx="7644211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4000" dirty="0">
                <a:latin typeface="手札体-简粗体" pitchFamily="66" charset="-122"/>
                <a:ea typeface="手札体-简粗体" pitchFamily="66" charset="-122"/>
              </a:rPr>
              <a:t>谁最在乎</a:t>
            </a:r>
            <a:r>
              <a:rPr lang="zh-CN" altLang="en-US" sz="40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企业价值的最大化</a:t>
            </a:r>
            <a:r>
              <a:rPr lang="zh-CN" altLang="en-US" sz="4000" dirty="0">
                <a:latin typeface="手札体-简粗体" pitchFamily="66" charset="-122"/>
                <a:ea typeface="手札体-简粗体" pitchFamily="66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40998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  <p:graphicFrame>
        <p:nvGraphicFramePr>
          <p:cNvPr id="7" name="图示 6"/>
          <p:cNvGraphicFramePr/>
          <p:nvPr/>
        </p:nvGraphicFramePr>
        <p:xfrm>
          <a:off x="2841496" y="2001402"/>
          <a:ext cx="6261419" cy="4654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1.2.3.1</a:t>
            </a:r>
            <a:r>
              <a:rPr lang="zh-CN" altLang="en-US" dirty="0">
                <a:sym typeface="+mn-ea"/>
              </a:rPr>
              <a:t> 企业管理的目标（单选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★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>
              <a:sym typeface="+mn-ea"/>
            </a:endParaRPr>
          </a:p>
        </p:txBody>
      </p:sp>
      <p:graphicFrame>
        <p:nvGraphicFramePr>
          <p:cNvPr id="8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845532" y="134106"/>
          <a:ext cx="3800475" cy="1406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椭圆 2">
            <a:extLst>
              <a:ext uri="{FF2B5EF4-FFF2-40B4-BE49-F238E27FC236}">
                <a16:creationId xmlns:a16="http://schemas.microsoft.com/office/drawing/2014/main" id="{99295AD3-4FF7-6C4A-AF76-5A2B4FE155CA}"/>
              </a:ext>
            </a:extLst>
          </p:cNvPr>
          <p:cNvSpPr/>
          <p:nvPr/>
        </p:nvSpPr>
        <p:spPr>
          <a:xfrm>
            <a:off x="5019705" y="1876189"/>
            <a:ext cx="1905000" cy="1905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DE8242A-63B7-5A48-B79F-6FF9635D694A}"/>
              </a:ext>
            </a:extLst>
          </p:cNvPr>
          <p:cNvSpPr/>
          <p:nvPr/>
        </p:nvSpPr>
        <p:spPr>
          <a:xfrm>
            <a:off x="6646958" y="2940893"/>
            <a:ext cx="1905000" cy="1905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210355C-E219-0D46-82A2-1730BD8CB2AF}"/>
              </a:ext>
            </a:extLst>
          </p:cNvPr>
          <p:cNvSpPr/>
          <p:nvPr/>
        </p:nvSpPr>
        <p:spPr>
          <a:xfrm>
            <a:off x="6096000" y="4804942"/>
            <a:ext cx="1905000" cy="1905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D1003D7-975A-E542-B2E8-326B6EF803C0}"/>
              </a:ext>
            </a:extLst>
          </p:cNvPr>
          <p:cNvSpPr/>
          <p:nvPr/>
        </p:nvSpPr>
        <p:spPr>
          <a:xfrm>
            <a:off x="3893231" y="4777962"/>
            <a:ext cx="1905000" cy="1905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672C144-7D56-2B44-8EE8-39AA5C3A0F62}"/>
              </a:ext>
            </a:extLst>
          </p:cNvPr>
          <p:cNvSpPr/>
          <p:nvPr/>
        </p:nvSpPr>
        <p:spPr>
          <a:xfrm>
            <a:off x="3392452" y="2953902"/>
            <a:ext cx="1905000" cy="1905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8362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企业管理概述</a:t>
            </a:r>
          </a:p>
        </p:txBody>
      </p:sp>
      <p:graphicFrame>
        <p:nvGraphicFramePr>
          <p:cNvPr id="7" name="图示 6"/>
          <p:cNvGraphicFramePr/>
          <p:nvPr/>
        </p:nvGraphicFramePr>
        <p:xfrm>
          <a:off x="2841496" y="2001402"/>
          <a:ext cx="6261419" cy="4654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defPPr>
              <a:defRPr lang="zh-CN"/>
            </a:defPPr>
            <a:lvl1pPr defTabSz="685800">
              <a:lnSpc>
                <a:spcPct val="150000"/>
              </a:lnSpc>
              <a:defRPr sz="2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1.2.3.1</a:t>
            </a:r>
            <a:r>
              <a:rPr lang="zh-CN" altLang="en-US" dirty="0">
                <a:sym typeface="+mn-ea"/>
              </a:rPr>
              <a:t> 企业管理的目标（单选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★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>
              <a:sym typeface="+mn-ea"/>
            </a:endParaRPr>
          </a:p>
        </p:txBody>
      </p:sp>
      <p:graphicFrame>
        <p:nvGraphicFramePr>
          <p:cNvPr id="8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845532" y="134106"/>
          <a:ext cx="3800475" cy="1406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99906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"/>
          <p:cNvSpPr/>
          <p:nvPr/>
        </p:nvSpPr>
        <p:spPr>
          <a:xfrm>
            <a:off x="2204401" y="2843553"/>
            <a:ext cx="8115256" cy="1380104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网络经济与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企业管理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0818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德鲁克认为，企业的目标是实现企业价值的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0910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最优化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最大化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最小化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均衡化</a:t>
            </a:r>
          </a:p>
        </p:txBody>
      </p:sp>
    </p:spTree>
    <p:extLst>
      <p:ext uri="{BB962C8B-B14F-4D97-AF65-F5344CB8AC3E}">
        <p14:creationId xmlns:p14="http://schemas.microsoft.com/office/powerpoint/2010/main" val="3156337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德鲁克认为，企业的目标是实现企业价值的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0910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最优化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最大化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最小化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均衡化</a:t>
            </a:r>
          </a:p>
        </p:txBody>
      </p:sp>
    </p:spTree>
    <p:extLst>
      <p:ext uri="{BB962C8B-B14F-4D97-AF65-F5344CB8AC3E}">
        <p14:creationId xmlns:p14="http://schemas.microsoft.com/office/powerpoint/2010/main" val="3316326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企业管理的目标是（   ）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1010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达到组织的预订目标 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进行计划、组织、领导和控制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对企业的资源进行合理配置 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实现企业价值的最大化</a:t>
            </a:r>
          </a:p>
        </p:txBody>
      </p:sp>
    </p:spTree>
    <p:extLst>
      <p:ext uri="{BB962C8B-B14F-4D97-AF65-F5344CB8AC3E}">
        <p14:creationId xmlns:p14="http://schemas.microsoft.com/office/powerpoint/2010/main" val="1556307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企业管理的目标是（ 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）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1010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达到组织的预订目标 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进行计划、组织、领导和控制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对企业的资源进行合理配置 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实现企业价值的最大化</a:t>
            </a:r>
          </a:p>
        </p:txBody>
      </p:sp>
    </p:spTree>
    <p:extLst>
      <p:ext uri="{BB962C8B-B14F-4D97-AF65-F5344CB8AC3E}">
        <p14:creationId xmlns:p14="http://schemas.microsoft.com/office/powerpoint/2010/main" val="4149536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-2232468" y="275536"/>
          <a:ext cx="14305406" cy="6311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圆角矩形 2"/>
          <p:cNvSpPr/>
          <p:nvPr/>
        </p:nvSpPr>
        <p:spPr>
          <a:xfrm>
            <a:off x="674228" y="435118"/>
            <a:ext cx="7221972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章   企业管理概论</a:t>
            </a:r>
          </a:p>
        </p:txBody>
      </p:sp>
    </p:spTree>
    <p:extLst>
      <p:ext uri="{BB962C8B-B14F-4D97-AF65-F5344CB8AC3E}">
        <p14:creationId xmlns:p14="http://schemas.microsoft.com/office/powerpoint/2010/main" val="23293867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167834" y="1528764"/>
          <a:ext cx="11733655" cy="4780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企业管理理论与实践的产生与发展</a:t>
            </a:r>
          </a:p>
        </p:txBody>
      </p:sp>
      <p:sp>
        <p:nvSpPr>
          <p:cNvPr id="4" name="矩形 3"/>
          <p:cNvSpPr/>
          <p:nvPr/>
        </p:nvSpPr>
        <p:spPr>
          <a:xfrm>
            <a:off x="203409" y="141281"/>
            <a:ext cx="3196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1.3.1.1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法约尔的管理过程理论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799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企业管理理论与实践的产生与发展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29" y="2153920"/>
            <a:ext cx="11987478" cy="28854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3409" y="141281"/>
            <a:ext cx="3196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1.3.1.1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法约尔的管理过程理论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095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224195"/>
            <a:ext cx="11121462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>
            <a:defPPr>
              <a:defRPr lang="zh-CN"/>
            </a:defPPr>
            <a:lvl1pPr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US" altLang="zh-CN" dirty="0">
                <a:sym typeface="+mn-ea"/>
              </a:rPr>
              <a:t>1.3.1</a:t>
            </a:r>
            <a:r>
              <a:rPr lang="zh-CN" altLang="en-US" dirty="0">
                <a:sym typeface="+mn-ea"/>
              </a:rPr>
              <a:t> 古典管理理论（单选★）</a:t>
            </a:r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企业管理理论与实践的产生与发展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95597" y="2461430"/>
          <a:ext cx="10004056" cy="1782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2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3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1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59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61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姓名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代表作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理论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荣誉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8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泰罗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《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科学管理原理</a:t>
                      </a:r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》</a:t>
                      </a:r>
                      <a:endParaRPr lang="zh-CN" altLang="en-US" sz="2000" dirty="0">
                        <a:latin typeface="手札体-简粗体" pitchFamily="66" charset="-122"/>
                        <a:ea typeface="手札体-简粗体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重点研究工厂管理如何提高效率，用科学思想、方法处理和解决企业管理问题。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科学管理之父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324036" y="141281"/>
          <a:ext cx="4579833" cy="213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203409" y="141281"/>
            <a:ext cx="3196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1.3.1.1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法约尔的管理过程理论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9541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224195"/>
            <a:ext cx="11121462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>
            <a:defPPr>
              <a:defRPr lang="zh-CN"/>
            </a:defPPr>
            <a:lvl1pPr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US" altLang="zh-CN" dirty="0">
                <a:sym typeface="+mn-ea"/>
              </a:rPr>
              <a:t>1.3.1</a:t>
            </a:r>
            <a:r>
              <a:rPr lang="zh-CN" altLang="en-US" dirty="0">
                <a:sym typeface="+mn-ea"/>
              </a:rPr>
              <a:t> 古典管理理论（单选★）</a:t>
            </a:r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企业管理理论与实践的产生与发展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95597" y="2461430"/>
          <a:ext cx="10004056" cy="27738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2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3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1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59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61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姓名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代表作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理论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荣誉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8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泰罗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《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科学管理原理</a:t>
                      </a:r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》</a:t>
                      </a:r>
                      <a:endParaRPr lang="zh-CN" altLang="en-US" sz="2000" dirty="0">
                        <a:latin typeface="手札体-简粗体" pitchFamily="66" charset="-122"/>
                        <a:ea typeface="手札体-简粗体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重点研究工厂管理如何提高效率，用科学思想、方法处理和解决企业管理问题。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科学管理之父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8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法约尔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《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工业管理和一般管理</a:t>
                      </a:r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》</a:t>
                      </a:r>
                      <a:endParaRPr lang="zh-CN" altLang="en-US" sz="2000" dirty="0">
                        <a:latin typeface="手札体-简粗体" pitchFamily="66" charset="-122"/>
                        <a:ea typeface="手札体-简粗体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提出管理具有计划、组织、指挥、协调和控制</a:t>
                      </a:r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5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大职能。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管理过程理论之父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324036" y="141281"/>
          <a:ext cx="4579833" cy="213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203409" y="141281"/>
            <a:ext cx="3196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1.3.1.1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法约尔的管理过程理论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30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224195"/>
            <a:ext cx="11121462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>
            <a:defPPr>
              <a:defRPr lang="zh-CN"/>
            </a:defPPr>
            <a:lvl1pPr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US" altLang="zh-CN" dirty="0">
                <a:sym typeface="+mn-ea"/>
              </a:rPr>
              <a:t>1.3.1</a:t>
            </a:r>
            <a:r>
              <a:rPr lang="zh-CN" altLang="en-US" dirty="0">
                <a:sym typeface="+mn-ea"/>
              </a:rPr>
              <a:t> 古典管理理论（单选★）</a:t>
            </a:r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企业管理理论与实践的产生与发展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95597" y="2461430"/>
          <a:ext cx="10004056" cy="3765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2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3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1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59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61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姓名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代表作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理论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荣誉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8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泰罗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《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科学管理原理</a:t>
                      </a:r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》</a:t>
                      </a:r>
                      <a:endParaRPr lang="zh-CN" altLang="en-US" sz="2000" dirty="0">
                        <a:latin typeface="手札体-简粗体" pitchFamily="66" charset="-122"/>
                        <a:ea typeface="手札体-简粗体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重点研究工厂管理如何提高效率，用科学思想、方法处理和解决企业管理问题。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科学管理之父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8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法约尔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《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工业管理和一般管理</a:t>
                      </a:r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》</a:t>
                      </a:r>
                      <a:endParaRPr lang="zh-CN" altLang="en-US" sz="2000" dirty="0">
                        <a:latin typeface="手札体-简粗体" pitchFamily="66" charset="-122"/>
                        <a:ea typeface="手札体-简粗体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提出管理具有计划、组织、指挥、协调和控制</a:t>
                      </a:r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5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大职能。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管理过程理论之父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8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韦伯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《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社会和经济理论</a:t>
                      </a:r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》</a:t>
                      </a:r>
                      <a:endParaRPr lang="zh-CN" altLang="en-US" sz="2000" dirty="0">
                        <a:latin typeface="手札体-简粗体" pitchFamily="66" charset="-122"/>
                        <a:ea typeface="手札体-简粗体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形成管理组织理论，提出“理想行政组织体系”。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组织理论之父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324036" y="141281"/>
          <a:ext cx="4579833" cy="213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203409" y="141281"/>
            <a:ext cx="3196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1.3.1.1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法约尔的管理过程理论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85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"/>
          <p:cNvSpPr/>
          <p:nvPr/>
        </p:nvSpPr>
        <p:spPr>
          <a:xfrm>
            <a:off x="2038372" y="557553"/>
            <a:ext cx="8115256" cy="1380104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我作为一个开发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设计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运维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为什么要学这个？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17DB74-E0BC-4646-9BC7-C05C7DDD9E69}"/>
              </a:ext>
            </a:extLst>
          </p:cNvPr>
          <p:cNvSpPr txBox="1"/>
          <p:nvPr/>
        </p:nvSpPr>
        <p:spPr>
          <a:xfrm>
            <a:off x="2686050" y="2609850"/>
            <a:ext cx="6705600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功利点，考试要考！你不学，人家也要考。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长远点，以后搞个管理者试试。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3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现实点，知己知彼百战百胜。</a:t>
            </a:r>
          </a:p>
        </p:txBody>
      </p:sp>
    </p:spTree>
    <p:extLst>
      <p:ext uri="{BB962C8B-B14F-4D97-AF65-F5344CB8AC3E}">
        <p14:creationId xmlns:p14="http://schemas.microsoft.com/office/powerpoint/2010/main" val="39757300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企业管理理论与实践的产生与发展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95597" y="2461430"/>
          <a:ext cx="10004056" cy="3765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2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3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1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59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61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姓名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代表作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理论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荣誉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8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</a:rPr>
                        <a:t>泰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《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科学管理原理</a:t>
                      </a:r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》</a:t>
                      </a:r>
                      <a:endParaRPr lang="zh-CN" altLang="en-US" sz="2000" dirty="0">
                        <a:latin typeface="手札体-简粗体" pitchFamily="66" charset="-122"/>
                        <a:ea typeface="手札体-简粗体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重点研究工厂管理如何提高效率，用科学思想、方法处理和解决企业管理问题。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</a:rPr>
                        <a:t>科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学管理之父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8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</a:rPr>
                        <a:t>法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约尔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《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工业管理和一般管理</a:t>
                      </a:r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》</a:t>
                      </a:r>
                      <a:endParaRPr lang="zh-CN" altLang="en-US" sz="2000" dirty="0">
                        <a:latin typeface="手札体-简粗体" pitchFamily="66" charset="-122"/>
                        <a:ea typeface="手札体-简粗体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提出管理具有计划、组织、指挥、协调和控制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</a:rPr>
                        <a:t>5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大职能。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管理过程理论之父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8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</a:rPr>
                        <a:t>韦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《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社会和经济理论</a:t>
                      </a:r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》</a:t>
                      </a:r>
                      <a:endParaRPr lang="zh-CN" altLang="en-US" sz="2000" dirty="0">
                        <a:latin typeface="手札体-简粗体" pitchFamily="66" charset="-122"/>
                        <a:ea typeface="手札体-简粗体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形成管理组织理论，提出“理想行政组织体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</a:rPr>
                        <a:t>系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”。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组织理论之父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0735460" y="3483429"/>
            <a:ext cx="90281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2800" dirty="0"/>
              <a:t>太渴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764489" y="4477658"/>
            <a:ext cx="90281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2800" dirty="0"/>
              <a:t>无法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764489" y="5484600"/>
            <a:ext cx="90281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2800" dirty="0"/>
              <a:t>维系</a:t>
            </a:r>
          </a:p>
        </p:txBody>
      </p:sp>
      <p:sp>
        <p:nvSpPr>
          <p:cNvPr id="11" name="矩形 10"/>
          <p:cNvSpPr/>
          <p:nvPr/>
        </p:nvSpPr>
        <p:spPr>
          <a:xfrm>
            <a:off x="163881" y="141281"/>
            <a:ext cx="2965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1.3.1.2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韦伯的管理组织理论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735180" y="1224195"/>
            <a:ext cx="11121462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>
            <a:defPPr>
              <a:defRPr lang="zh-CN"/>
            </a:defPPr>
            <a:lvl1pPr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US" altLang="zh-CN" dirty="0">
                <a:sym typeface="+mn-ea"/>
              </a:rPr>
              <a:t>1.3.1</a:t>
            </a:r>
            <a:r>
              <a:rPr lang="zh-CN" altLang="en-US" dirty="0">
                <a:sym typeface="+mn-ea"/>
              </a:rPr>
              <a:t> 古典管理理论（单选★）</a:t>
            </a:r>
            <a:endParaRPr lang="en-US" altLang="zh-CN" dirty="0">
              <a:sym typeface="+mn-ea"/>
            </a:endParaRPr>
          </a:p>
        </p:txBody>
      </p:sp>
      <p:graphicFrame>
        <p:nvGraphicFramePr>
          <p:cNvPr id="14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324036" y="141281"/>
          <a:ext cx="4579833" cy="213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58161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25380" y="169130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泰罗</a:t>
            </a:r>
          </a:p>
        </p:txBody>
      </p:sp>
      <p:sp>
        <p:nvSpPr>
          <p:cNvPr id="5" name="矩形 4"/>
          <p:cNvSpPr/>
          <p:nvPr/>
        </p:nvSpPr>
        <p:spPr>
          <a:xfrm>
            <a:off x="2086907" y="3186277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手札体-简粗体" pitchFamily="66" charset="-122"/>
                <a:ea typeface="手札体-简粗体" pitchFamily="66" charset="-122"/>
              </a:rPr>
              <a:t>法约尔</a:t>
            </a:r>
            <a:endParaRPr lang="zh-CN" altLang="en-US" sz="2400" dirty="0">
              <a:latin typeface="手札体-简粗体" pitchFamily="66" charset="-122"/>
              <a:ea typeface="手札体-简粗体" pitchFamily="66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25380" y="449658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韦伯</a:t>
            </a:r>
          </a:p>
        </p:txBody>
      </p:sp>
      <p:sp>
        <p:nvSpPr>
          <p:cNvPr id="7" name="矩形 6"/>
          <p:cNvSpPr/>
          <p:nvPr/>
        </p:nvSpPr>
        <p:spPr>
          <a:xfrm>
            <a:off x="4940382" y="3186276"/>
            <a:ext cx="21034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科学管理之父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940382" y="4496583"/>
            <a:ext cx="2719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管理过程理论之父</a:t>
            </a:r>
          </a:p>
        </p:txBody>
      </p:sp>
      <p:sp>
        <p:nvSpPr>
          <p:cNvPr id="9" name="矩形 8"/>
          <p:cNvSpPr/>
          <p:nvPr/>
        </p:nvSpPr>
        <p:spPr>
          <a:xfrm>
            <a:off x="4940382" y="1691304"/>
            <a:ext cx="21034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组织理论之父</a:t>
            </a:r>
          </a:p>
        </p:txBody>
      </p:sp>
      <p:sp>
        <p:nvSpPr>
          <p:cNvPr id="10" name="矩形 9"/>
          <p:cNvSpPr/>
          <p:nvPr/>
        </p:nvSpPr>
        <p:spPr>
          <a:xfrm>
            <a:off x="163881" y="141281"/>
            <a:ext cx="2965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1.3.1.2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韦伯的管理组织理论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8785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25380" y="169130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泰罗</a:t>
            </a:r>
          </a:p>
        </p:txBody>
      </p:sp>
      <p:sp>
        <p:nvSpPr>
          <p:cNvPr id="5" name="矩形 4"/>
          <p:cNvSpPr/>
          <p:nvPr/>
        </p:nvSpPr>
        <p:spPr>
          <a:xfrm>
            <a:off x="2086907" y="3186277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手札体-简粗体" pitchFamily="66" charset="-122"/>
                <a:ea typeface="手札体-简粗体" pitchFamily="66" charset="-122"/>
              </a:rPr>
              <a:t>法约尔</a:t>
            </a:r>
            <a:endParaRPr lang="zh-CN" altLang="en-US" sz="2400" dirty="0">
              <a:latin typeface="手札体-简粗体" pitchFamily="66" charset="-122"/>
              <a:ea typeface="手札体-简粗体" pitchFamily="66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25380" y="449658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韦伯</a:t>
            </a:r>
          </a:p>
        </p:txBody>
      </p:sp>
      <p:sp>
        <p:nvSpPr>
          <p:cNvPr id="7" name="矩形 6"/>
          <p:cNvSpPr/>
          <p:nvPr/>
        </p:nvSpPr>
        <p:spPr>
          <a:xfrm>
            <a:off x="4940382" y="3186276"/>
            <a:ext cx="21034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科学管理之父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940382" y="4496583"/>
            <a:ext cx="2719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管理过程理论之父</a:t>
            </a:r>
          </a:p>
        </p:txBody>
      </p:sp>
      <p:sp>
        <p:nvSpPr>
          <p:cNvPr id="9" name="矩形 8"/>
          <p:cNvSpPr/>
          <p:nvPr/>
        </p:nvSpPr>
        <p:spPr>
          <a:xfrm>
            <a:off x="4940382" y="1691304"/>
            <a:ext cx="21034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组织理论之父</a:t>
            </a:r>
          </a:p>
        </p:txBody>
      </p:sp>
      <p:cxnSp>
        <p:nvCxnSpPr>
          <p:cNvPr id="10" name="直线箭头连接符 9"/>
          <p:cNvCxnSpPr/>
          <p:nvPr/>
        </p:nvCxnSpPr>
        <p:spPr>
          <a:xfrm>
            <a:off x="2987419" y="1951167"/>
            <a:ext cx="1952963" cy="1514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endCxn id="8" idx="1"/>
          </p:cNvCxnSpPr>
          <p:nvPr/>
        </p:nvCxnSpPr>
        <p:spPr>
          <a:xfrm>
            <a:off x="3194904" y="3443906"/>
            <a:ext cx="1745478" cy="12835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3225433" y="1951167"/>
            <a:ext cx="1578796" cy="2790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63881" y="141281"/>
            <a:ext cx="2965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1.3.1.2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韦伯的管理组织理论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7445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216959"/>
            <a:ext cx="11121462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>
            <a:defPPr>
              <a:defRPr lang="zh-CN"/>
            </a:defPPr>
            <a:lvl1pPr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US" altLang="zh-CN" dirty="0">
                <a:sym typeface="+mn-ea"/>
              </a:rPr>
              <a:t>1.3.2</a:t>
            </a:r>
            <a:r>
              <a:rPr lang="zh-CN" altLang="en-US" dirty="0">
                <a:sym typeface="+mn-ea"/>
              </a:rPr>
              <a:t> 行为科学理论及管理丛林阶段（单选）</a:t>
            </a:r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企业管理理论与实践的产生与发展</a:t>
            </a:r>
          </a:p>
        </p:txBody>
      </p:sp>
      <p:sp>
        <p:nvSpPr>
          <p:cNvPr id="6" name="矩形 5"/>
          <p:cNvSpPr/>
          <p:nvPr/>
        </p:nvSpPr>
        <p:spPr>
          <a:xfrm>
            <a:off x="112849" y="141281"/>
            <a:ext cx="704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1.3.2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行为科学理论及管理理论丛林阶段（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20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世纪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30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年代到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60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年代）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8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7972425" y="112585"/>
          <a:ext cx="5086350" cy="2267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37567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380085"/>
            <a:ext cx="11121462" cy="3128385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>
            <a:defPPr>
              <a:defRPr lang="zh-CN"/>
            </a:defPPr>
            <a:lvl1pPr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US" altLang="zh-CN" dirty="0">
                <a:sym typeface="+mn-ea"/>
              </a:rPr>
              <a:t>1.3.2</a:t>
            </a:r>
            <a:r>
              <a:rPr lang="zh-CN" altLang="en-US" dirty="0">
                <a:sym typeface="+mn-ea"/>
              </a:rPr>
              <a:t> 行为科学理论及</a:t>
            </a:r>
            <a:r>
              <a:rPr lang="zh-CN" altLang="en-US" b="0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  <a:sym typeface="+mn-ea"/>
              </a:rPr>
              <a:t>管理丛林阶段</a:t>
            </a:r>
            <a:r>
              <a:rPr lang="zh-CN" altLang="en-US" dirty="0">
                <a:sym typeface="+mn-ea"/>
              </a:rPr>
              <a:t>（单选）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企业管理理论与实践的产生与发展</a:t>
            </a:r>
          </a:p>
        </p:txBody>
      </p:sp>
      <p:sp>
        <p:nvSpPr>
          <p:cNvPr id="6" name="矩形 5"/>
          <p:cNvSpPr/>
          <p:nvPr/>
        </p:nvSpPr>
        <p:spPr>
          <a:xfrm>
            <a:off x="133169" y="141281"/>
            <a:ext cx="704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1.3.2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行为科学理论及管理理论丛林阶段（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20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世纪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30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年代到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60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年代）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8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7972425" y="112585"/>
          <a:ext cx="5086350" cy="2267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569790" y="2222203"/>
          <a:ext cx="5957522" cy="4157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9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7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02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姓名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理论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9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马斯洛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需求层次理论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赫茨伯格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双因素理论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麦克利兰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激励需求理论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9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麦格雷戈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X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理论</a:t>
                      </a:r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-Y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理论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55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380085"/>
            <a:ext cx="11121462" cy="3128385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>
            <a:defPPr>
              <a:defRPr lang="zh-CN"/>
            </a:defPPr>
            <a:lvl1pPr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US" altLang="zh-CN" dirty="0">
                <a:sym typeface="+mn-ea"/>
              </a:rPr>
              <a:t>1.3.2</a:t>
            </a:r>
            <a:r>
              <a:rPr lang="zh-CN" altLang="en-US" dirty="0">
                <a:sym typeface="+mn-ea"/>
              </a:rPr>
              <a:t> 行为科学理论及</a:t>
            </a:r>
            <a:r>
              <a:rPr lang="zh-CN" altLang="en-US" b="0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  <a:sym typeface="+mn-ea"/>
              </a:rPr>
              <a:t>管理丛林阶段</a:t>
            </a:r>
            <a:r>
              <a:rPr lang="zh-CN" altLang="en-US" dirty="0">
                <a:sym typeface="+mn-ea"/>
              </a:rPr>
              <a:t>（单选）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企业管理理论与实践的产生与发展</a:t>
            </a:r>
          </a:p>
        </p:txBody>
      </p:sp>
      <p:sp>
        <p:nvSpPr>
          <p:cNvPr id="6" name="矩形 5"/>
          <p:cNvSpPr/>
          <p:nvPr/>
        </p:nvSpPr>
        <p:spPr>
          <a:xfrm>
            <a:off x="173809" y="141281"/>
            <a:ext cx="704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1.3.2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行为科学理论及管理理论丛林阶段（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20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世纪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30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年代到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60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年代）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8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7972425" y="112585"/>
          <a:ext cx="5086350" cy="2267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569790" y="2222203"/>
          <a:ext cx="5957522" cy="4157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9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7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02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姓名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理论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9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</a:rPr>
                        <a:t>马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斯洛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</a:rPr>
                        <a:t>需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求层次理论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</a:rPr>
                        <a:t>赫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茨伯格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</a:rPr>
                        <a:t>双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因素理论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麦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</a:rPr>
                        <a:t>克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利兰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激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</a:rPr>
                        <a:t>励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需求理论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9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麦格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</a:rPr>
                        <a:t>雷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X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理论</a:t>
                      </a:r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-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</a:rPr>
                        <a:t>Y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理论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9080832" y="3931571"/>
            <a:ext cx="90281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2800"/>
              <a:t>双鹤</a:t>
            </a:r>
            <a:endParaRPr kumimoji="1"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9080831" y="4795171"/>
            <a:ext cx="90281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2800" dirty="0"/>
              <a:t>立刻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080830" y="3121793"/>
            <a:ext cx="90281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2800" dirty="0"/>
              <a:t>马需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080830" y="5689655"/>
            <a:ext cx="90281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2800" dirty="0"/>
              <a:t>挖雷</a:t>
            </a:r>
          </a:p>
        </p:txBody>
      </p:sp>
    </p:spTree>
    <p:extLst>
      <p:ext uri="{BB962C8B-B14F-4D97-AF65-F5344CB8AC3E}">
        <p14:creationId xmlns:p14="http://schemas.microsoft.com/office/powerpoint/2010/main" val="8960870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9947" y="396396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麦克利兰</a:t>
            </a:r>
          </a:p>
        </p:txBody>
      </p:sp>
      <p:sp>
        <p:nvSpPr>
          <p:cNvPr id="3" name="矩形 2"/>
          <p:cNvSpPr/>
          <p:nvPr/>
        </p:nvSpPr>
        <p:spPr>
          <a:xfrm>
            <a:off x="2419947" y="295639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赫兹伯格</a:t>
            </a:r>
          </a:p>
        </p:txBody>
      </p:sp>
      <p:sp>
        <p:nvSpPr>
          <p:cNvPr id="4" name="矩形 3"/>
          <p:cNvSpPr/>
          <p:nvPr/>
        </p:nvSpPr>
        <p:spPr>
          <a:xfrm>
            <a:off x="2419947" y="1948825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马斯洛</a:t>
            </a:r>
          </a:p>
        </p:txBody>
      </p:sp>
      <p:sp>
        <p:nvSpPr>
          <p:cNvPr id="5" name="矩形 4"/>
          <p:cNvSpPr/>
          <p:nvPr/>
        </p:nvSpPr>
        <p:spPr>
          <a:xfrm>
            <a:off x="2419947" y="497153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麦格雷戈</a:t>
            </a:r>
          </a:p>
        </p:txBody>
      </p:sp>
      <p:sp>
        <p:nvSpPr>
          <p:cNvPr id="6" name="矩形 5"/>
          <p:cNvSpPr/>
          <p:nvPr/>
        </p:nvSpPr>
        <p:spPr>
          <a:xfrm>
            <a:off x="6771764" y="1948825"/>
            <a:ext cx="1667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atin typeface="手札体-简粗体" pitchFamily="66" charset="-122"/>
                <a:ea typeface="手札体-简粗体" pitchFamily="66" charset="-122"/>
              </a:rPr>
              <a:t>X</a:t>
            </a:r>
            <a:r>
              <a:rPr lang="zh-CN" altLang="en-US" sz="2000" dirty="0">
                <a:latin typeface="手札体-简粗体" pitchFamily="66" charset="-122"/>
                <a:ea typeface="手札体-简粗体" pitchFamily="66" charset="-122"/>
              </a:rPr>
              <a:t>理论</a:t>
            </a:r>
            <a:r>
              <a:rPr lang="en-US" altLang="zh-CN" sz="2000" dirty="0">
                <a:latin typeface="手札体-简粗体" pitchFamily="66" charset="-122"/>
                <a:ea typeface="手札体-简粗体" pitchFamily="66" charset="-122"/>
              </a:rPr>
              <a:t>-Y</a:t>
            </a:r>
            <a:r>
              <a:rPr lang="zh-CN" altLang="en-US" sz="2000" dirty="0">
                <a:latin typeface="手札体-简粗体" pitchFamily="66" charset="-122"/>
                <a:ea typeface="手札体-简粗体" pitchFamily="66" charset="-122"/>
              </a:rPr>
              <a:t>理论</a:t>
            </a:r>
          </a:p>
        </p:txBody>
      </p:sp>
      <p:sp>
        <p:nvSpPr>
          <p:cNvPr id="7" name="矩形 6"/>
          <p:cNvSpPr/>
          <p:nvPr/>
        </p:nvSpPr>
        <p:spPr>
          <a:xfrm>
            <a:off x="6743714" y="301795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atin typeface="手札体-简粗体" pitchFamily="66" charset="-122"/>
                <a:ea typeface="手札体-简粗体" pitchFamily="66" charset="-122"/>
              </a:rPr>
              <a:t>激励需求理论</a:t>
            </a:r>
          </a:p>
        </p:txBody>
      </p:sp>
      <p:sp>
        <p:nvSpPr>
          <p:cNvPr id="8" name="矩形 7"/>
          <p:cNvSpPr/>
          <p:nvPr/>
        </p:nvSpPr>
        <p:spPr>
          <a:xfrm>
            <a:off x="6745843" y="399474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atin typeface="手札体-简粗体" pitchFamily="66" charset="-122"/>
                <a:ea typeface="手札体-简粗体" pitchFamily="66" charset="-122"/>
              </a:rPr>
              <a:t>需求层次理论</a:t>
            </a:r>
          </a:p>
        </p:txBody>
      </p:sp>
      <p:sp>
        <p:nvSpPr>
          <p:cNvPr id="9" name="矩形 8"/>
          <p:cNvSpPr/>
          <p:nvPr/>
        </p:nvSpPr>
        <p:spPr>
          <a:xfrm>
            <a:off x="6771764" y="499441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atin typeface="手札体-简粗体" pitchFamily="66" charset="-122"/>
                <a:ea typeface="手札体-简粗体" pitchFamily="66" charset="-122"/>
              </a:rPr>
              <a:t>双因素理论</a:t>
            </a:r>
          </a:p>
        </p:txBody>
      </p:sp>
      <p:sp>
        <p:nvSpPr>
          <p:cNvPr id="10" name="矩形 9"/>
          <p:cNvSpPr/>
          <p:nvPr/>
        </p:nvSpPr>
        <p:spPr>
          <a:xfrm>
            <a:off x="173809" y="141281"/>
            <a:ext cx="704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1.3.2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行为科学理论及管理理论丛林阶段（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20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世纪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30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年代到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60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年代）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2067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9947" y="396396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麦克利兰</a:t>
            </a:r>
          </a:p>
        </p:txBody>
      </p:sp>
      <p:sp>
        <p:nvSpPr>
          <p:cNvPr id="3" name="矩形 2"/>
          <p:cNvSpPr/>
          <p:nvPr/>
        </p:nvSpPr>
        <p:spPr>
          <a:xfrm>
            <a:off x="2419947" y="295639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赫兹伯格</a:t>
            </a:r>
          </a:p>
        </p:txBody>
      </p:sp>
      <p:sp>
        <p:nvSpPr>
          <p:cNvPr id="4" name="矩形 3"/>
          <p:cNvSpPr/>
          <p:nvPr/>
        </p:nvSpPr>
        <p:spPr>
          <a:xfrm>
            <a:off x="2419947" y="1948825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马斯洛</a:t>
            </a:r>
          </a:p>
        </p:txBody>
      </p:sp>
      <p:sp>
        <p:nvSpPr>
          <p:cNvPr id="5" name="矩形 4"/>
          <p:cNvSpPr/>
          <p:nvPr/>
        </p:nvSpPr>
        <p:spPr>
          <a:xfrm>
            <a:off x="2419947" y="497153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麦格雷戈</a:t>
            </a:r>
          </a:p>
        </p:txBody>
      </p:sp>
      <p:sp>
        <p:nvSpPr>
          <p:cNvPr id="6" name="矩形 5"/>
          <p:cNvSpPr/>
          <p:nvPr/>
        </p:nvSpPr>
        <p:spPr>
          <a:xfrm>
            <a:off x="6771764" y="1948825"/>
            <a:ext cx="1667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atin typeface="手札体-简粗体" pitchFamily="66" charset="-122"/>
                <a:ea typeface="手札体-简粗体" pitchFamily="66" charset="-122"/>
              </a:rPr>
              <a:t>X</a:t>
            </a:r>
            <a:r>
              <a:rPr lang="zh-CN" altLang="en-US" sz="2000" dirty="0">
                <a:latin typeface="手札体-简粗体" pitchFamily="66" charset="-122"/>
                <a:ea typeface="手札体-简粗体" pitchFamily="66" charset="-122"/>
              </a:rPr>
              <a:t>理论</a:t>
            </a:r>
            <a:r>
              <a:rPr lang="en-US" altLang="zh-CN" sz="2000" dirty="0">
                <a:latin typeface="手札体-简粗体" pitchFamily="66" charset="-122"/>
                <a:ea typeface="手札体-简粗体" pitchFamily="66" charset="-122"/>
              </a:rPr>
              <a:t>-Y</a:t>
            </a:r>
            <a:r>
              <a:rPr lang="zh-CN" altLang="en-US" sz="2000" dirty="0">
                <a:latin typeface="手札体-简粗体" pitchFamily="66" charset="-122"/>
                <a:ea typeface="手札体-简粗体" pitchFamily="66" charset="-122"/>
              </a:rPr>
              <a:t>理论</a:t>
            </a:r>
          </a:p>
        </p:txBody>
      </p:sp>
      <p:sp>
        <p:nvSpPr>
          <p:cNvPr id="7" name="矩形 6"/>
          <p:cNvSpPr/>
          <p:nvPr/>
        </p:nvSpPr>
        <p:spPr>
          <a:xfrm>
            <a:off x="6743714" y="301795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atin typeface="手札体-简粗体" pitchFamily="66" charset="-122"/>
                <a:ea typeface="手札体-简粗体" pitchFamily="66" charset="-122"/>
              </a:rPr>
              <a:t>激励需求理论</a:t>
            </a:r>
          </a:p>
        </p:txBody>
      </p:sp>
      <p:sp>
        <p:nvSpPr>
          <p:cNvPr id="8" name="矩形 7"/>
          <p:cNvSpPr/>
          <p:nvPr/>
        </p:nvSpPr>
        <p:spPr>
          <a:xfrm>
            <a:off x="6745843" y="399474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atin typeface="手札体-简粗体" pitchFamily="66" charset="-122"/>
                <a:ea typeface="手札体-简粗体" pitchFamily="66" charset="-122"/>
              </a:rPr>
              <a:t>需求层次理论</a:t>
            </a:r>
          </a:p>
        </p:txBody>
      </p:sp>
      <p:sp>
        <p:nvSpPr>
          <p:cNvPr id="9" name="矩形 8"/>
          <p:cNvSpPr/>
          <p:nvPr/>
        </p:nvSpPr>
        <p:spPr>
          <a:xfrm>
            <a:off x="6771764" y="499441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atin typeface="手札体-简粗体" pitchFamily="66" charset="-122"/>
                <a:ea typeface="手札体-简粗体" pitchFamily="66" charset="-122"/>
              </a:rPr>
              <a:t>双因素理论</a:t>
            </a:r>
          </a:p>
        </p:txBody>
      </p:sp>
      <p:cxnSp>
        <p:nvCxnSpPr>
          <p:cNvPr id="10" name="直线箭头连接符 9"/>
          <p:cNvCxnSpPr>
            <a:endCxn id="8" idx="1"/>
          </p:cNvCxnSpPr>
          <p:nvPr/>
        </p:nvCxnSpPr>
        <p:spPr>
          <a:xfrm>
            <a:off x="3835719" y="2260780"/>
            <a:ext cx="2910124" cy="1934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>
            <a:off x="3861640" y="3236058"/>
            <a:ext cx="2910124" cy="1934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endCxn id="7" idx="1"/>
          </p:cNvCxnSpPr>
          <p:nvPr/>
        </p:nvCxnSpPr>
        <p:spPr>
          <a:xfrm flipV="1">
            <a:off x="3887561" y="3218006"/>
            <a:ext cx="2856153" cy="1009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endCxn id="6" idx="1"/>
          </p:cNvCxnSpPr>
          <p:nvPr/>
        </p:nvCxnSpPr>
        <p:spPr>
          <a:xfrm flipV="1">
            <a:off x="3850698" y="2148880"/>
            <a:ext cx="2921066" cy="31060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73809" y="141281"/>
            <a:ext cx="704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1.3.2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行为科学理论及管理理论丛林阶段（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20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世纪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30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年代到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60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年代）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1894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216959"/>
            <a:ext cx="11121462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>
            <a:defPPr>
              <a:defRPr lang="zh-CN"/>
            </a:defPPr>
            <a:lvl1pPr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US" altLang="zh-CN" dirty="0">
                <a:sym typeface="+mn-ea"/>
              </a:rPr>
              <a:t>1.3.2</a:t>
            </a:r>
            <a:r>
              <a:rPr lang="zh-CN" altLang="en-US" dirty="0">
                <a:sym typeface="+mn-ea"/>
              </a:rPr>
              <a:t> </a:t>
            </a:r>
            <a:r>
              <a:rPr lang="zh-CN" altLang="en-US" b="0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  <a:sym typeface="+mn-ea"/>
              </a:rPr>
              <a:t>行为科学理论</a:t>
            </a:r>
            <a:r>
              <a:rPr lang="zh-CN" altLang="en-US" dirty="0">
                <a:sym typeface="+mn-ea"/>
              </a:rPr>
              <a:t>及管理丛林阶段（单选）</a:t>
            </a:r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企业管理理论与实践的产生与发展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979806" y="2467439"/>
          <a:ext cx="5957522" cy="3288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9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7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02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姓名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学派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9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巴纳德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社会系统学派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西蒙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决策学派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德鲁克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经验（案例）学派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1889" y="141281"/>
            <a:ext cx="704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1.3.2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行为科学理论及管理理论丛林阶段（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20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世纪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30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年代到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60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年代）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8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7972425" y="112585"/>
          <a:ext cx="5086350" cy="2267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194120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216959"/>
            <a:ext cx="11121462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>
            <a:defPPr>
              <a:defRPr lang="zh-CN"/>
            </a:defPPr>
            <a:lvl1pPr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US" altLang="zh-CN" dirty="0">
                <a:sym typeface="+mn-ea"/>
              </a:rPr>
              <a:t>1.3.2</a:t>
            </a:r>
            <a:r>
              <a:rPr lang="zh-CN" altLang="en-US" dirty="0">
                <a:sym typeface="+mn-ea"/>
              </a:rPr>
              <a:t> </a:t>
            </a:r>
            <a:r>
              <a:rPr lang="zh-CN" altLang="en-US" b="0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  <a:sym typeface="+mn-ea"/>
              </a:rPr>
              <a:t>行为科学理论</a:t>
            </a:r>
            <a:r>
              <a:rPr lang="zh-CN" altLang="en-US" dirty="0">
                <a:sym typeface="+mn-ea"/>
              </a:rPr>
              <a:t>及管理丛林阶段（单选）</a:t>
            </a:r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企业管理理论与实践的产生与发展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979806" y="2467439"/>
          <a:ext cx="5957522" cy="3288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9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7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02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姓名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学派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9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巴纳德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社会系统学派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西蒙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决策学派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德鲁克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经验（案例）学派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1889" y="141281"/>
            <a:ext cx="704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1.3.2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行为科学理论及管理理论丛林阶段（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20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世纪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30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年代到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60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年代）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8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7972425" y="112585"/>
          <a:ext cx="5086350" cy="2267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161573" y="374826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</a:rPr>
              <a:t>孔茨</a:t>
            </a:r>
            <a:r>
              <a:rPr lang="zh-CN" altLang="en-US" sz="2800"/>
              <a:t>称其为“</a:t>
            </a:r>
            <a:r>
              <a:rPr lang="zh-CN" altLang="en-US" sz="2800" dirty="0">
                <a:solidFill>
                  <a:srgbClr val="FF0000"/>
                </a:solidFill>
              </a:rPr>
              <a:t>管理理论丛林</a:t>
            </a:r>
            <a:r>
              <a:rPr lang="zh-CN" altLang="en-US" sz="2800" dirty="0"/>
              <a:t>”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7454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"/>
          <p:cNvSpPr/>
          <p:nvPr/>
        </p:nvSpPr>
        <p:spPr>
          <a:xfrm>
            <a:off x="2038372" y="557553"/>
            <a:ext cx="8115256" cy="1380104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我作为一个开发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设计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运维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为什么要学这个？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17DB74-E0BC-4646-9BC7-C05C7DDD9E69}"/>
              </a:ext>
            </a:extLst>
          </p:cNvPr>
          <p:cNvSpPr txBox="1"/>
          <p:nvPr/>
        </p:nvSpPr>
        <p:spPr>
          <a:xfrm>
            <a:off x="2686050" y="2609850"/>
            <a:ext cx="6705600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、功利点，考试要考！你不学，人家也要考。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长远点，以后搞个管理者试试。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3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现实点，知己知彼百战百胜。</a:t>
            </a:r>
          </a:p>
        </p:txBody>
      </p:sp>
    </p:spTree>
    <p:extLst>
      <p:ext uri="{BB962C8B-B14F-4D97-AF65-F5344CB8AC3E}">
        <p14:creationId xmlns:p14="http://schemas.microsoft.com/office/powerpoint/2010/main" val="41576221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7972425" y="112585"/>
          <a:ext cx="5086350" cy="2267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309920"/>
            <a:ext cx="11121462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>
            <a:defPPr>
              <a:defRPr lang="zh-CN"/>
            </a:defPPr>
            <a:lvl1pPr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US" altLang="zh-CN" dirty="0">
                <a:sym typeface="+mn-ea"/>
              </a:rPr>
              <a:t>1.3.3</a:t>
            </a:r>
            <a:r>
              <a:rPr lang="zh-CN" altLang="en-US" dirty="0">
                <a:sym typeface="+mn-ea"/>
              </a:rPr>
              <a:t> 以战略管理、文化管理为主的阶段理论（单选）</a:t>
            </a:r>
            <a:endParaRPr lang="en-US" altLang="zh-CN" dirty="0">
              <a:sym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企业管理理论与实践的产生与发展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5180" y="2708173"/>
            <a:ext cx="1158745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>
                <a:latin typeface="手札体-简粗体" pitchFamily="66" charset="-122"/>
                <a:ea typeface="手札体-简粗体" pitchFamily="66" charset="-122"/>
              </a:rPr>
              <a:t>20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世纪</a:t>
            </a:r>
            <a:r>
              <a:rPr lang="en-US" altLang="zh-CN" sz="2400" dirty="0">
                <a:latin typeface="手札体-简粗体" pitchFamily="66" charset="-122"/>
                <a:ea typeface="手札体-简粗体" pitchFamily="66" charset="-122"/>
              </a:rPr>
              <a:t>60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年代中后期到</a:t>
            </a:r>
            <a:r>
              <a:rPr lang="en-US" altLang="zh-CN" sz="2400" dirty="0">
                <a:latin typeface="手札体-简粗体" pitchFamily="66" charset="-122"/>
                <a:ea typeface="手札体-简粗体" pitchFamily="66" charset="-122"/>
              </a:rPr>
              <a:t>80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年代初，企业管理学界开始重点研究</a:t>
            </a:r>
            <a:r>
              <a:rPr lang="zh-CN" altLang="en-US" sz="24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战略管理理论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。</a:t>
            </a:r>
          </a:p>
          <a:p>
            <a:pPr>
              <a:lnSpc>
                <a:spcPts val="3700"/>
              </a:lnSpc>
            </a:pPr>
            <a:endParaRPr lang="en-US" altLang="zh-CN" sz="2400" dirty="0">
              <a:latin typeface="手札体-简粗体" pitchFamily="66" charset="-122"/>
              <a:ea typeface="手札体-简粗体" pitchFamily="66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>
                <a:latin typeface="手札体-简粗体" pitchFamily="66" charset="-122"/>
                <a:ea typeface="手札体-简粗体" pitchFamily="66" charset="-122"/>
              </a:rPr>
              <a:t>20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世纪六七十年代，日本引进美国质量管理专家戴明和朱兰的</a:t>
            </a:r>
            <a:r>
              <a:rPr lang="zh-CN" altLang="en-US" sz="24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全面质量管理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的思想。</a:t>
            </a:r>
          </a:p>
          <a:p>
            <a:pPr>
              <a:lnSpc>
                <a:spcPts val="3700"/>
              </a:lnSpc>
            </a:pPr>
            <a:endParaRPr lang="en-US" altLang="zh-CN" sz="2400" dirty="0">
              <a:latin typeface="手札体-简粗体" pitchFamily="66" charset="-122"/>
              <a:ea typeface="手札体-简粗体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手札体-简粗体" pitchFamily="66" charset="-122"/>
                <a:ea typeface="手札体-简粗体" pitchFamily="66" charset="-122"/>
              </a:rPr>
              <a:t>企业文化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成为</a:t>
            </a:r>
            <a:r>
              <a:rPr lang="en-US" altLang="zh-CN" sz="2400" dirty="0">
                <a:latin typeface="手札体-简粗体" pitchFamily="66" charset="-122"/>
                <a:ea typeface="手札体-简粗体" pitchFamily="66" charset="-122"/>
              </a:rPr>
              <a:t>80</a:t>
            </a:r>
            <a:r>
              <a:rPr lang="zh-CN" altLang="en-US" sz="2400" dirty="0">
                <a:latin typeface="手札体-简粗体" pitchFamily="66" charset="-122"/>
                <a:ea typeface="手札体-简粗体" pitchFamily="66" charset="-122"/>
              </a:rPr>
              <a:t>年代企业管理研究的重点。</a:t>
            </a:r>
          </a:p>
          <a:p>
            <a:pPr>
              <a:lnSpc>
                <a:spcPts val="3700"/>
              </a:lnSpc>
            </a:pPr>
            <a:endParaRPr lang="zh-CN" altLang="en-US" sz="2400" dirty="0">
              <a:latin typeface="手札体-简粗体" pitchFamily="66" charset="-122"/>
              <a:ea typeface="手札体-简粗体" pitchFamily="66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3169" y="141281"/>
            <a:ext cx="704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1.3.2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行为科学理论及管理理论丛林阶段（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20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世纪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30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年代到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60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年代）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3772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企业管理理论与实践的产生与发展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732899" y="2509283"/>
          <a:ext cx="9126024" cy="33464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9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41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2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8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时间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代表人物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理论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02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20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世纪</a:t>
                      </a:r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80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年代后期到</a:t>
                      </a:r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90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年代初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哈默</a:t>
                      </a:r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&amp;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钱皮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</a:rPr>
                        <a:t>企业再造理论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8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20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世纪</a:t>
                      </a:r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90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年代后期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</a:rPr>
                        <a:t>彼得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</a:rPr>
                        <a:t>·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</a:rPr>
                        <a:t>圣吉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</a:rPr>
                        <a:t>《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</a:rPr>
                        <a:t>第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</a:rPr>
                        <a:t>5</a:t>
                      </a:r>
                      <a:r>
                        <a:rPr lang="zh-CN" altLang="en-US" sz="2000" kern="12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  <a:cs typeface="+mn-cs"/>
                        </a:rPr>
                        <a:t>项修炼</a:t>
                      </a:r>
                      <a:r>
                        <a:rPr lang="en-US" altLang="zh-CN" sz="2000" kern="1200" dirty="0">
                          <a:solidFill>
                            <a:srgbClr val="FF0000"/>
                          </a:solidFill>
                          <a:latin typeface="手札体-简粗体" pitchFamily="66" charset="-122"/>
                          <a:ea typeface="手札体-简粗体" pitchFamily="66" charset="-122"/>
                          <a:cs typeface="+mn-cs"/>
                        </a:rPr>
                        <a:t>》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手札体-简粗体" pitchFamily="66" charset="-122"/>
                          <a:ea typeface="手札体-简粗体" pitchFamily="66" charset="-122"/>
                          <a:cs typeface="+mn-cs"/>
                        </a:rPr>
                        <a:t>-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手札体-简粗体" pitchFamily="66" charset="-122"/>
                          <a:ea typeface="手札体-简粗体" pitchFamily="66" charset="-122"/>
                          <a:cs typeface="+mn-cs"/>
                        </a:rPr>
                        <a:t>企业唯一持久的竞争优势源于比竞争对手学得更快、更好的能力。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文本框 2"/>
          <p:cNvSpPr txBox="1"/>
          <p:nvPr>
            <p:custDataLst>
              <p:tags r:id="rId1"/>
            </p:custDataLst>
          </p:nvPr>
        </p:nvSpPr>
        <p:spPr>
          <a:xfrm>
            <a:off x="735180" y="1252769"/>
            <a:ext cx="11121462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>
            <a:defPPr>
              <a:defRPr lang="zh-CN"/>
            </a:defPPr>
            <a:lvl1pPr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US" altLang="zh-CN" dirty="0">
                <a:sym typeface="+mn-ea"/>
              </a:rPr>
              <a:t>1.3.4</a:t>
            </a:r>
            <a:r>
              <a:rPr lang="zh-CN" altLang="en-US" dirty="0">
                <a:sym typeface="+mn-ea"/>
              </a:rPr>
              <a:t> 其他理论（单选★）</a:t>
            </a:r>
            <a:endParaRPr lang="en-US" altLang="zh-CN" dirty="0">
              <a:sym typeface="+mn-ea"/>
            </a:endParaRPr>
          </a:p>
        </p:txBody>
      </p:sp>
      <p:graphicFrame>
        <p:nvGraphicFramePr>
          <p:cNvPr id="7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7972425" y="112585"/>
          <a:ext cx="5086350" cy="2267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矩形 7"/>
          <p:cNvSpPr/>
          <p:nvPr/>
        </p:nvSpPr>
        <p:spPr>
          <a:xfrm>
            <a:off x="133169" y="141281"/>
            <a:ext cx="704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1.3.2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行为科学理论及管理理论丛林阶段（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20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世纪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30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年代到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60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年代）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0322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1796608"/>
              </p:ext>
            </p:extLst>
          </p:nvPr>
        </p:nvGraphicFramePr>
        <p:xfrm>
          <a:off x="735180" y="1139723"/>
          <a:ext cx="10354962" cy="527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企业管理理论与实践的产生与发展</a:t>
            </a:r>
          </a:p>
        </p:txBody>
      </p:sp>
      <p:sp>
        <p:nvSpPr>
          <p:cNvPr id="4" name="矩形 3"/>
          <p:cNvSpPr/>
          <p:nvPr/>
        </p:nvSpPr>
        <p:spPr>
          <a:xfrm>
            <a:off x="133169" y="141281"/>
            <a:ext cx="704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1.3.2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行为科学理论及管理理论丛林阶段（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20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世纪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30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年代到</a:t>
            </a: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60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年代）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5323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被誉为“科学管理之父”的是（      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1504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韦伯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马斯洛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法约尔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泰罗</a:t>
            </a:r>
          </a:p>
        </p:txBody>
      </p:sp>
    </p:spTree>
    <p:extLst>
      <p:ext uri="{BB962C8B-B14F-4D97-AF65-F5344CB8AC3E}">
        <p14:creationId xmlns:p14="http://schemas.microsoft.com/office/powerpoint/2010/main" val="11080767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被誉为“科学管理之父”的是（      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1504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韦伯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马斯洛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法约尔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泰罗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441121" y="2392323"/>
          <a:ext cx="3698949" cy="3751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2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5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61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姓名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荣誉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8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泰罗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科学管理之父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8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法约尔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管理过程理论之父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8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韦伯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组织理论之父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60624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马斯洛的代表性理论成果是（      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1301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双因素理论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激励需求理论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需求层次理论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D:X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理论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-Y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理论</a:t>
            </a:r>
          </a:p>
        </p:txBody>
      </p:sp>
    </p:spTree>
    <p:extLst>
      <p:ext uri="{BB962C8B-B14F-4D97-AF65-F5344CB8AC3E}">
        <p14:creationId xmlns:p14="http://schemas.microsoft.com/office/powerpoint/2010/main" val="3550415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马斯洛的代表性理论成果是（     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1301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双因素理论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激励需求理论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需求层次理论</a:t>
            </a: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D:X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理论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-Y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理论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239102" y="2339162"/>
          <a:ext cx="5957522" cy="4157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9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7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02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姓名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理论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9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马斯洛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需求层次理论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赫茨伯格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双因素理论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麦克利兰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激励需求理论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9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麦格雷戈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X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理论</a:t>
                      </a:r>
                      <a:r>
                        <a:rPr lang="en-US" altLang="zh-CN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-Y</a:t>
                      </a:r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理论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0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经验（案例）学派的代表人物是（      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1301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巴纳德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西蒙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德鲁克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孔茨</a:t>
            </a:r>
          </a:p>
        </p:txBody>
      </p:sp>
    </p:spTree>
    <p:extLst>
      <p:ext uri="{BB962C8B-B14F-4D97-AF65-F5344CB8AC3E}">
        <p14:creationId xmlns:p14="http://schemas.microsoft.com/office/powerpoint/2010/main" val="19826797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经验（案例）学派的代表人物是（     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）。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1301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巴纳德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西蒙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德鲁克</a:t>
            </a: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孔茨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716036" y="2477384"/>
          <a:ext cx="5957522" cy="3288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9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7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02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姓名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手札体-简粗体" pitchFamily="66" charset="-122"/>
                          <a:ea typeface="手札体-简粗体" pitchFamily="66" charset="-122"/>
                        </a:rPr>
                        <a:t>学派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9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巴纳德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社会系统学派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西蒙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决策学派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德鲁克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手札体-简粗体" pitchFamily="66" charset="-122"/>
                          <a:ea typeface="手札体-简粗体" pitchFamily="66" charset="-122"/>
                        </a:rPr>
                        <a:t>经验（案例）学派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2570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提出“管理理论丛林”的学者是（）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1810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泰罗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韦伯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法约尔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孔茨</a:t>
            </a:r>
          </a:p>
        </p:txBody>
      </p:sp>
    </p:spTree>
    <p:extLst>
      <p:ext uri="{BB962C8B-B14F-4D97-AF65-F5344CB8AC3E}">
        <p14:creationId xmlns:p14="http://schemas.microsoft.com/office/powerpoint/2010/main" val="147106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"/>
          <p:cNvSpPr/>
          <p:nvPr/>
        </p:nvSpPr>
        <p:spPr>
          <a:xfrm>
            <a:off x="2038372" y="557553"/>
            <a:ext cx="8115256" cy="1380104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我作为一个开发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设计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运维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为什么要学这个？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17DB74-E0BC-4646-9BC7-C05C7DDD9E69}"/>
              </a:ext>
            </a:extLst>
          </p:cNvPr>
          <p:cNvSpPr txBox="1"/>
          <p:nvPr/>
        </p:nvSpPr>
        <p:spPr>
          <a:xfrm>
            <a:off x="2686050" y="2609850"/>
            <a:ext cx="6705600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、功利点，考试要考！你不学，人家也要考。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、长远点，以后搞个管理者试试。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3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现实点，知己知彼百战百胜。</a:t>
            </a:r>
          </a:p>
        </p:txBody>
      </p:sp>
    </p:spTree>
    <p:extLst>
      <p:ext uri="{BB962C8B-B14F-4D97-AF65-F5344CB8AC3E}">
        <p14:creationId xmlns:p14="http://schemas.microsoft.com/office/powerpoint/2010/main" val="6856300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真题练练手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提出“管理理论丛林”的学者是（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D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单选题 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1810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泰罗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韦伯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法约尔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孔茨</a:t>
            </a:r>
          </a:p>
        </p:txBody>
      </p:sp>
    </p:spTree>
    <p:extLst>
      <p:ext uri="{BB962C8B-B14F-4D97-AF65-F5344CB8AC3E}">
        <p14:creationId xmlns:p14="http://schemas.microsoft.com/office/powerpoint/2010/main" val="17549631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1243013" y="1371601"/>
          <a:ext cx="9515476" cy="4323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网络时代的企业环境</a:t>
            </a:r>
          </a:p>
        </p:txBody>
      </p:sp>
    </p:spTree>
    <p:extLst>
      <p:ext uri="{BB962C8B-B14F-4D97-AF65-F5344CB8AC3E}">
        <p14:creationId xmlns:p14="http://schemas.microsoft.com/office/powerpoint/2010/main" val="13047326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网络时代的企业环境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1.4.2.0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网络时代企业面对的机遇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（文字，选择★）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任意多边形 1"/>
          <p:cNvSpPr/>
          <p:nvPr/>
        </p:nvSpPr>
        <p:spPr>
          <a:xfrm>
            <a:off x="5856091" y="3541118"/>
            <a:ext cx="4595585" cy="80808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网络时代究竟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给企业带来了哪些便利？</a:t>
            </a:r>
          </a:p>
        </p:txBody>
      </p:sp>
      <p:sp>
        <p:nvSpPr>
          <p:cNvPr id="5" name="矩形 4"/>
          <p:cNvSpPr/>
          <p:nvPr/>
        </p:nvSpPr>
        <p:spPr>
          <a:xfrm>
            <a:off x="57152" y="169857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1.4.2.0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网络时代企业面对的机遇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7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486773" y="-67067"/>
          <a:ext cx="3571877" cy="159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9"/>
          <a:srcRect r="2728" b="4201"/>
          <a:stretch/>
        </p:blipFill>
        <p:spPr>
          <a:xfrm>
            <a:off x="1598819" y="2259529"/>
            <a:ext cx="3423124" cy="337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853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网络时代的企业环境</a:t>
            </a:r>
          </a:p>
        </p:txBody>
      </p:sp>
      <p:sp>
        <p:nvSpPr>
          <p:cNvPr id="5" name="矩形 4"/>
          <p:cNvSpPr/>
          <p:nvPr/>
        </p:nvSpPr>
        <p:spPr>
          <a:xfrm>
            <a:off x="57152" y="169857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1.4.2.0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网络时代企业面对的机遇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1.4.2.0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网络时代企业面对的机遇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（文字，选择★）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8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486773" y="-67067"/>
          <a:ext cx="3571877" cy="159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629" y="2461430"/>
            <a:ext cx="4428754" cy="2958408"/>
          </a:xfrm>
          <a:prstGeom prst="rect">
            <a:avLst/>
          </a:prstGeom>
        </p:spPr>
      </p:pic>
      <p:sp>
        <p:nvSpPr>
          <p:cNvPr id="9" name="任意多边形 1"/>
          <p:cNvSpPr/>
          <p:nvPr/>
        </p:nvSpPr>
        <p:spPr>
          <a:xfrm>
            <a:off x="7423390" y="3536590"/>
            <a:ext cx="2126766" cy="80808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客户需求？</a:t>
            </a:r>
          </a:p>
        </p:txBody>
      </p:sp>
    </p:spTree>
    <p:extLst>
      <p:ext uri="{BB962C8B-B14F-4D97-AF65-F5344CB8AC3E}">
        <p14:creationId xmlns:p14="http://schemas.microsoft.com/office/powerpoint/2010/main" val="10234332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网络时代的企业环境</a:t>
            </a:r>
          </a:p>
        </p:txBody>
      </p:sp>
      <p:sp>
        <p:nvSpPr>
          <p:cNvPr id="5" name="矩形 4"/>
          <p:cNvSpPr/>
          <p:nvPr/>
        </p:nvSpPr>
        <p:spPr>
          <a:xfrm>
            <a:off x="57152" y="169857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1.4.2.0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网络时代企业面对的机遇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1.4.2.0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网络时代企业面对的机遇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（文字，选择★）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8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486773" y="-67067"/>
          <a:ext cx="3571877" cy="159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629" y="2461430"/>
            <a:ext cx="4428754" cy="2958408"/>
          </a:xfrm>
          <a:prstGeom prst="rect">
            <a:avLst/>
          </a:prstGeom>
        </p:spPr>
      </p:pic>
      <p:sp>
        <p:nvSpPr>
          <p:cNvPr id="9" name="任意多边形 1"/>
          <p:cNvSpPr/>
          <p:nvPr/>
        </p:nvSpPr>
        <p:spPr>
          <a:xfrm>
            <a:off x="7423390" y="3536590"/>
            <a:ext cx="2749310" cy="80808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客户需求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更容易满足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49253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网络时代的企业环境</a:t>
            </a:r>
          </a:p>
        </p:txBody>
      </p:sp>
      <p:sp>
        <p:nvSpPr>
          <p:cNvPr id="5" name="矩形 4"/>
          <p:cNvSpPr/>
          <p:nvPr/>
        </p:nvSpPr>
        <p:spPr>
          <a:xfrm>
            <a:off x="57152" y="169857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1.4.2.0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网络时代企业面对的机遇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1.4.2.0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网络时代企业面对的机遇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（文字，选择★）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8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486773" y="-67067"/>
          <a:ext cx="3571877" cy="159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任意多边形 1"/>
          <p:cNvSpPr/>
          <p:nvPr/>
        </p:nvSpPr>
        <p:spPr>
          <a:xfrm>
            <a:off x="7423390" y="3536590"/>
            <a:ext cx="2126766" cy="80808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交易成本？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6757" y="2257883"/>
            <a:ext cx="50546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482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网络时代的企业环境</a:t>
            </a:r>
          </a:p>
        </p:txBody>
      </p:sp>
      <p:sp>
        <p:nvSpPr>
          <p:cNvPr id="5" name="矩形 4"/>
          <p:cNvSpPr/>
          <p:nvPr/>
        </p:nvSpPr>
        <p:spPr>
          <a:xfrm>
            <a:off x="57152" y="169857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1.4.2.0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网络时代企业面对的机遇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1.4.2.0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网络时代企业面对的机遇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（文字，选择★）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8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486773" y="-67067"/>
          <a:ext cx="3571877" cy="159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任意多边形 1"/>
          <p:cNvSpPr/>
          <p:nvPr/>
        </p:nvSpPr>
        <p:spPr>
          <a:xfrm>
            <a:off x="7423390" y="3536590"/>
            <a:ext cx="2243124" cy="80808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交易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成本大大降低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6757" y="2257883"/>
            <a:ext cx="50546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302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网络时代的企业环境</a:t>
            </a:r>
          </a:p>
        </p:txBody>
      </p:sp>
      <p:sp>
        <p:nvSpPr>
          <p:cNvPr id="5" name="矩形 4"/>
          <p:cNvSpPr/>
          <p:nvPr/>
        </p:nvSpPr>
        <p:spPr>
          <a:xfrm>
            <a:off x="57152" y="169857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1.4.2.0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网络时代企业面对的机遇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1.4.2.0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网络时代企业面对的机遇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（文字，选择★）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8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486773" y="-67067"/>
          <a:ext cx="3571877" cy="159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任意多边形 1"/>
          <p:cNvSpPr/>
          <p:nvPr/>
        </p:nvSpPr>
        <p:spPr>
          <a:xfrm>
            <a:off x="4908823" y="3503933"/>
            <a:ext cx="2126766" cy="80808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库存？</a:t>
            </a:r>
          </a:p>
        </p:txBody>
      </p:sp>
    </p:spTree>
    <p:extLst>
      <p:ext uri="{BB962C8B-B14F-4D97-AF65-F5344CB8AC3E}">
        <p14:creationId xmlns:p14="http://schemas.microsoft.com/office/powerpoint/2010/main" val="12499577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网络时代的企业环境</a:t>
            </a:r>
          </a:p>
        </p:txBody>
      </p:sp>
      <p:sp>
        <p:nvSpPr>
          <p:cNvPr id="5" name="矩形 4"/>
          <p:cNvSpPr/>
          <p:nvPr/>
        </p:nvSpPr>
        <p:spPr>
          <a:xfrm>
            <a:off x="57152" y="169857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1.4.2.0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网络时代企业面对的机遇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1.4.2.0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网络时代企业面对的机遇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（文字，选择★）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8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486773" y="-67067"/>
          <a:ext cx="3571877" cy="159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任意多边形 1"/>
          <p:cNvSpPr/>
          <p:nvPr/>
        </p:nvSpPr>
        <p:spPr>
          <a:xfrm>
            <a:off x="7423390" y="3536590"/>
            <a:ext cx="2126766" cy="80808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大大降低库存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064" y="2005478"/>
            <a:ext cx="5020224" cy="416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403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网络时代的企业环境</a:t>
            </a:r>
          </a:p>
        </p:txBody>
      </p:sp>
      <p:sp>
        <p:nvSpPr>
          <p:cNvPr id="5" name="矩形 4"/>
          <p:cNvSpPr/>
          <p:nvPr/>
        </p:nvSpPr>
        <p:spPr>
          <a:xfrm>
            <a:off x="57152" y="169857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1.4.2.0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网络时代企业面对的机遇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1.4.2.0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网络时代企业面对的机遇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（文字，选择★）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8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486773" y="-67067"/>
          <a:ext cx="3571877" cy="159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任意多边形 1"/>
          <p:cNvSpPr/>
          <p:nvPr/>
        </p:nvSpPr>
        <p:spPr>
          <a:xfrm>
            <a:off x="7423390" y="3623675"/>
            <a:ext cx="2126766" cy="80808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怎么获取知识？</a:t>
            </a:r>
          </a:p>
        </p:txBody>
      </p:sp>
    </p:spTree>
    <p:extLst>
      <p:ext uri="{BB962C8B-B14F-4D97-AF65-F5344CB8AC3E}">
        <p14:creationId xmlns:p14="http://schemas.microsoft.com/office/powerpoint/2010/main" val="2014899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"/>
          <p:cNvSpPr/>
          <p:nvPr/>
        </p:nvSpPr>
        <p:spPr>
          <a:xfrm>
            <a:off x="2038372" y="557553"/>
            <a:ext cx="8115256" cy="1380104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我作为一个开发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设计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运维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ctr" defTabSz="6667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为什么要学这个？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17DB74-E0BC-4646-9BC7-C05C7DDD9E69}"/>
              </a:ext>
            </a:extLst>
          </p:cNvPr>
          <p:cNvSpPr txBox="1"/>
          <p:nvPr/>
        </p:nvSpPr>
        <p:spPr>
          <a:xfrm>
            <a:off x="2686050" y="2609850"/>
            <a:ext cx="6705600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、功利点，考试要考！你不学，人家也要考。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、长远点，以后搞个管理者试试。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3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、现实点，知己知彼百战百胜。</a:t>
            </a:r>
          </a:p>
        </p:txBody>
      </p:sp>
    </p:spTree>
    <p:extLst>
      <p:ext uri="{BB962C8B-B14F-4D97-AF65-F5344CB8AC3E}">
        <p14:creationId xmlns:p14="http://schemas.microsoft.com/office/powerpoint/2010/main" val="34276017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网络时代的企业环境</a:t>
            </a:r>
          </a:p>
        </p:txBody>
      </p:sp>
      <p:sp>
        <p:nvSpPr>
          <p:cNvPr id="5" name="矩形 4"/>
          <p:cNvSpPr/>
          <p:nvPr/>
        </p:nvSpPr>
        <p:spPr>
          <a:xfrm>
            <a:off x="57152" y="169857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1.4.2.0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网络时代企业面对的机遇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1.4.2.0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网络时代企业面对的机遇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（文字，选择★）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8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486773" y="-67067"/>
          <a:ext cx="3571877" cy="159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任意多边形 1"/>
          <p:cNvSpPr/>
          <p:nvPr/>
        </p:nvSpPr>
        <p:spPr>
          <a:xfrm>
            <a:off x="7423390" y="3623675"/>
            <a:ext cx="2126766" cy="80808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获取知识更容易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600" y="2005478"/>
            <a:ext cx="5185457" cy="383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922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网络时代的企业环境</a:t>
            </a:r>
          </a:p>
        </p:txBody>
      </p:sp>
      <p:sp>
        <p:nvSpPr>
          <p:cNvPr id="5" name="矩形 4"/>
          <p:cNvSpPr/>
          <p:nvPr/>
        </p:nvSpPr>
        <p:spPr>
          <a:xfrm>
            <a:off x="57152" y="169857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1.4.2.0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网络时代企业面对的机遇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1.4.2.0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网络时代企业面对的机遇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（文字，选择★）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8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486773" y="-67067"/>
          <a:ext cx="3571877" cy="159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任意多边形 1"/>
          <p:cNvSpPr/>
          <p:nvPr/>
        </p:nvSpPr>
        <p:spPr>
          <a:xfrm>
            <a:off x="4908823" y="3125284"/>
            <a:ext cx="2126766" cy="80808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合作竞争？</a:t>
            </a:r>
          </a:p>
        </p:txBody>
      </p:sp>
    </p:spTree>
    <p:extLst>
      <p:ext uri="{BB962C8B-B14F-4D97-AF65-F5344CB8AC3E}">
        <p14:creationId xmlns:p14="http://schemas.microsoft.com/office/powerpoint/2010/main" val="2060939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网络时代的企业环境</a:t>
            </a:r>
          </a:p>
        </p:txBody>
      </p:sp>
      <p:sp>
        <p:nvSpPr>
          <p:cNvPr id="5" name="矩形 4"/>
          <p:cNvSpPr/>
          <p:nvPr/>
        </p:nvSpPr>
        <p:spPr>
          <a:xfrm>
            <a:off x="57152" y="169857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1.4.2.0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网络时代企业面对的机遇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1.4.2.0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网络时代企业面对的机遇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（文字，选择★）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8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486773" y="-67067"/>
          <a:ext cx="3571877" cy="159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任意多边形 1"/>
          <p:cNvSpPr/>
          <p:nvPr/>
        </p:nvSpPr>
        <p:spPr>
          <a:xfrm>
            <a:off x="7423389" y="3536590"/>
            <a:ext cx="2324767" cy="80808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合作竞争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更易实施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295" y="2117472"/>
            <a:ext cx="4861761" cy="364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624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网络时代的企业环境</a:t>
            </a:r>
          </a:p>
        </p:txBody>
      </p:sp>
      <p:sp>
        <p:nvSpPr>
          <p:cNvPr id="6" name="矩形 5"/>
          <p:cNvSpPr/>
          <p:nvPr/>
        </p:nvSpPr>
        <p:spPr>
          <a:xfrm>
            <a:off x="25894" y="169857"/>
            <a:ext cx="3427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1.4.2.0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 网络时代企业面对的机遇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1.4.2.0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网络时代企业面对的机遇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（文字，选择★）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8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486773" y="-67067"/>
          <a:ext cx="3571877" cy="159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任意多边形 1"/>
          <p:cNvSpPr/>
          <p:nvPr/>
        </p:nvSpPr>
        <p:spPr>
          <a:xfrm>
            <a:off x="4026353" y="2136214"/>
            <a:ext cx="3912964" cy="710868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更好地满足顾客的个性化需求</a:t>
            </a:r>
          </a:p>
        </p:txBody>
      </p:sp>
      <p:sp>
        <p:nvSpPr>
          <p:cNvPr id="10" name="任意多边形 1"/>
          <p:cNvSpPr/>
          <p:nvPr/>
        </p:nvSpPr>
        <p:spPr>
          <a:xfrm>
            <a:off x="4026800" y="3075953"/>
            <a:ext cx="3912517" cy="712275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降低交易成本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任意多边形 1"/>
          <p:cNvSpPr/>
          <p:nvPr/>
        </p:nvSpPr>
        <p:spPr>
          <a:xfrm>
            <a:off x="4026354" y="5845676"/>
            <a:ext cx="3912964" cy="714782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合作竞争更有利实施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任意多边形 1"/>
          <p:cNvSpPr/>
          <p:nvPr/>
        </p:nvSpPr>
        <p:spPr>
          <a:xfrm>
            <a:off x="4026354" y="4017099"/>
            <a:ext cx="3912964" cy="700043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减少库存</a:t>
            </a:r>
          </a:p>
        </p:txBody>
      </p:sp>
      <p:sp>
        <p:nvSpPr>
          <p:cNvPr id="13" name="任意多边形 1"/>
          <p:cNvSpPr/>
          <p:nvPr/>
        </p:nvSpPr>
        <p:spPr>
          <a:xfrm>
            <a:off x="4026354" y="4931275"/>
            <a:ext cx="3912964" cy="70026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提高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获取知识的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能力</a:t>
            </a:r>
          </a:p>
        </p:txBody>
      </p:sp>
    </p:spTree>
    <p:extLst>
      <p:ext uri="{BB962C8B-B14F-4D97-AF65-F5344CB8AC3E}">
        <p14:creationId xmlns:p14="http://schemas.microsoft.com/office/powerpoint/2010/main" val="8032703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网络时代的企业环境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1.4.3.0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网络时代企业面对的挑战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（文字，选择★）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152" y="169857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1.4.3.0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网络时代企业面对的挑战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7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486773" y="-67067"/>
          <a:ext cx="3571877" cy="159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5910" y="2461430"/>
            <a:ext cx="2537736" cy="359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671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网络时代的企业环境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1.4.3.0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网络时代企业面对的挑战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（文字，选择★）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152" y="169857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1.4.3.0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网络时代企业面对的挑战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7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486773" y="-67067"/>
          <a:ext cx="3571877" cy="159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5910" y="2461430"/>
            <a:ext cx="2537736" cy="3593435"/>
          </a:xfrm>
          <a:prstGeom prst="rect">
            <a:avLst/>
          </a:prstGeom>
        </p:spPr>
      </p:pic>
      <p:sp>
        <p:nvSpPr>
          <p:cNvPr id="9" name="任意多边形 1"/>
          <p:cNvSpPr/>
          <p:nvPr/>
        </p:nvSpPr>
        <p:spPr>
          <a:xfrm>
            <a:off x="533171" y="2005478"/>
            <a:ext cx="3912964" cy="710868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更好地满足顾客的个性化需求</a:t>
            </a:r>
          </a:p>
        </p:txBody>
      </p:sp>
      <p:sp>
        <p:nvSpPr>
          <p:cNvPr id="10" name="任意多边形 1"/>
          <p:cNvSpPr/>
          <p:nvPr/>
        </p:nvSpPr>
        <p:spPr>
          <a:xfrm>
            <a:off x="533171" y="3818474"/>
            <a:ext cx="3912517" cy="712275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降低交易成本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任意多边形 1"/>
          <p:cNvSpPr/>
          <p:nvPr/>
        </p:nvSpPr>
        <p:spPr>
          <a:xfrm>
            <a:off x="533171" y="2914545"/>
            <a:ext cx="3912964" cy="714782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合作竞争更有利实施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任意多边形 1"/>
          <p:cNvSpPr/>
          <p:nvPr/>
        </p:nvSpPr>
        <p:spPr>
          <a:xfrm>
            <a:off x="533171" y="4719896"/>
            <a:ext cx="3912964" cy="700043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减少库存</a:t>
            </a:r>
          </a:p>
        </p:txBody>
      </p:sp>
      <p:sp>
        <p:nvSpPr>
          <p:cNvPr id="13" name="任意多边形 1"/>
          <p:cNvSpPr/>
          <p:nvPr/>
        </p:nvSpPr>
        <p:spPr>
          <a:xfrm>
            <a:off x="533171" y="5609086"/>
            <a:ext cx="3912964" cy="70026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提高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获取知识的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能力</a:t>
            </a:r>
          </a:p>
        </p:txBody>
      </p:sp>
      <p:sp>
        <p:nvSpPr>
          <p:cNvPr id="14" name="任意多边形 1"/>
          <p:cNvSpPr/>
          <p:nvPr/>
        </p:nvSpPr>
        <p:spPr>
          <a:xfrm>
            <a:off x="7943678" y="2005478"/>
            <a:ext cx="3912964" cy="710868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顾客的权力？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7562" y="2964290"/>
            <a:ext cx="4731241" cy="262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470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网络时代的企业环境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1.4.3.0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网络时代企业面对的挑战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（文字，选择★）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152" y="169857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1.4.3.0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网络时代企业面对的挑战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7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486773" y="-67067"/>
          <a:ext cx="3571877" cy="159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5910" y="2461430"/>
            <a:ext cx="2537736" cy="3593435"/>
          </a:xfrm>
          <a:prstGeom prst="rect">
            <a:avLst/>
          </a:prstGeom>
        </p:spPr>
      </p:pic>
      <p:sp>
        <p:nvSpPr>
          <p:cNvPr id="9" name="任意多边形 1"/>
          <p:cNvSpPr/>
          <p:nvPr/>
        </p:nvSpPr>
        <p:spPr>
          <a:xfrm>
            <a:off x="533171" y="2005478"/>
            <a:ext cx="3912964" cy="710868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更好地满足顾客的个性化需求</a:t>
            </a:r>
          </a:p>
        </p:txBody>
      </p:sp>
      <p:sp>
        <p:nvSpPr>
          <p:cNvPr id="10" name="任意多边形 1"/>
          <p:cNvSpPr/>
          <p:nvPr/>
        </p:nvSpPr>
        <p:spPr>
          <a:xfrm>
            <a:off x="533171" y="3818474"/>
            <a:ext cx="3912517" cy="712275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降低交易成本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任意多边形 1"/>
          <p:cNvSpPr/>
          <p:nvPr/>
        </p:nvSpPr>
        <p:spPr>
          <a:xfrm>
            <a:off x="533171" y="2914545"/>
            <a:ext cx="3912964" cy="714782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合作竞争更有利实施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任意多边形 1"/>
          <p:cNvSpPr/>
          <p:nvPr/>
        </p:nvSpPr>
        <p:spPr>
          <a:xfrm>
            <a:off x="533171" y="4719896"/>
            <a:ext cx="3912964" cy="700043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减少库存</a:t>
            </a:r>
          </a:p>
        </p:txBody>
      </p:sp>
      <p:sp>
        <p:nvSpPr>
          <p:cNvPr id="13" name="任意多边形 1"/>
          <p:cNvSpPr/>
          <p:nvPr/>
        </p:nvSpPr>
        <p:spPr>
          <a:xfrm>
            <a:off x="533171" y="5609086"/>
            <a:ext cx="3912964" cy="70026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提高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获取知识的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能力</a:t>
            </a:r>
          </a:p>
        </p:txBody>
      </p:sp>
      <p:sp>
        <p:nvSpPr>
          <p:cNvPr id="14" name="任意多边形 1"/>
          <p:cNvSpPr/>
          <p:nvPr/>
        </p:nvSpPr>
        <p:spPr>
          <a:xfrm>
            <a:off x="7821758" y="2005478"/>
            <a:ext cx="3912964" cy="710868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竞争的程度？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5417" y="3192716"/>
            <a:ext cx="4766583" cy="26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684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网络时代的企业环境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1.4.3.0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网络时代企业面对的挑战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（文字，选择★）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152" y="169857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1.4.3.0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网络时代企业面对的挑战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7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486773" y="-67067"/>
          <a:ext cx="3571877" cy="159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5910" y="2461430"/>
            <a:ext cx="2537736" cy="3593435"/>
          </a:xfrm>
          <a:prstGeom prst="rect">
            <a:avLst/>
          </a:prstGeom>
        </p:spPr>
      </p:pic>
      <p:sp>
        <p:nvSpPr>
          <p:cNvPr id="9" name="任意多边形 1"/>
          <p:cNvSpPr/>
          <p:nvPr/>
        </p:nvSpPr>
        <p:spPr>
          <a:xfrm>
            <a:off x="533171" y="2005478"/>
            <a:ext cx="3912964" cy="710868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更好地满足顾客的个性化需求</a:t>
            </a:r>
          </a:p>
        </p:txBody>
      </p:sp>
      <p:sp>
        <p:nvSpPr>
          <p:cNvPr id="10" name="任意多边形 1"/>
          <p:cNvSpPr/>
          <p:nvPr/>
        </p:nvSpPr>
        <p:spPr>
          <a:xfrm>
            <a:off x="533171" y="3818474"/>
            <a:ext cx="3912517" cy="712275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降低交易成本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任意多边形 1"/>
          <p:cNvSpPr/>
          <p:nvPr/>
        </p:nvSpPr>
        <p:spPr>
          <a:xfrm>
            <a:off x="533171" y="2914545"/>
            <a:ext cx="3912964" cy="714782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合作竞争更有利实施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任意多边形 1"/>
          <p:cNvSpPr/>
          <p:nvPr/>
        </p:nvSpPr>
        <p:spPr>
          <a:xfrm>
            <a:off x="533171" y="4719896"/>
            <a:ext cx="3912964" cy="700043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减少库存</a:t>
            </a:r>
          </a:p>
        </p:txBody>
      </p:sp>
      <p:sp>
        <p:nvSpPr>
          <p:cNvPr id="13" name="任意多边形 1"/>
          <p:cNvSpPr/>
          <p:nvPr/>
        </p:nvSpPr>
        <p:spPr>
          <a:xfrm>
            <a:off x="533171" y="5609086"/>
            <a:ext cx="3912964" cy="70026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提高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获取知识的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能力</a:t>
            </a:r>
          </a:p>
        </p:txBody>
      </p:sp>
      <p:sp>
        <p:nvSpPr>
          <p:cNvPr id="14" name="任意多边形 1"/>
          <p:cNvSpPr/>
          <p:nvPr/>
        </p:nvSpPr>
        <p:spPr>
          <a:xfrm>
            <a:off x="7821758" y="2005478"/>
            <a:ext cx="3912964" cy="710868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盈利水平？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5" b="97508" l="0" r="97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8283" y="3125284"/>
            <a:ext cx="4311648" cy="27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403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网络时代的企业环境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1.4.3.0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网络时代企业面对的挑战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（文字，选择★）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152" y="169857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1.4.3.0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网络时代企业面对的挑战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7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486773" y="-67067"/>
          <a:ext cx="3571877" cy="159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5910" y="2461430"/>
            <a:ext cx="2537736" cy="3593435"/>
          </a:xfrm>
          <a:prstGeom prst="rect">
            <a:avLst/>
          </a:prstGeom>
        </p:spPr>
      </p:pic>
      <p:sp>
        <p:nvSpPr>
          <p:cNvPr id="9" name="任意多边形 1"/>
          <p:cNvSpPr/>
          <p:nvPr/>
        </p:nvSpPr>
        <p:spPr>
          <a:xfrm>
            <a:off x="533171" y="2005478"/>
            <a:ext cx="3912964" cy="710868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更好地满足顾客的个性化需求</a:t>
            </a:r>
          </a:p>
        </p:txBody>
      </p:sp>
      <p:sp>
        <p:nvSpPr>
          <p:cNvPr id="10" name="任意多边形 1"/>
          <p:cNvSpPr/>
          <p:nvPr/>
        </p:nvSpPr>
        <p:spPr>
          <a:xfrm>
            <a:off x="533171" y="3818474"/>
            <a:ext cx="3912517" cy="712275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降低交易成本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任意多边形 1"/>
          <p:cNvSpPr/>
          <p:nvPr/>
        </p:nvSpPr>
        <p:spPr>
          <a:xfrm>
            <a:off x="533171" y="2914545"/>
            <a:ext cx="3912964" cy="714782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合作竞争更有利实施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任意多边形 1"/>
          <p:cNvSpPr/>
          <p:nvPr/>
        </p:nvSpPr>
        <p:spPr>
          <a:xfrm>
            <a:off x="533171" y="4719896"/>
            <a:ext cx="3912964" cy="700043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减少库存</a:t>
            </a:r>
          </a:p>
        </p:txBody>
      </p:sp>
      <p:sp>
        <p:nvSpPr>
          <p:cNvPr id="13" name="任意多边形 1"/>
          <p:cNvSpPr/>
          <p:nvPr/>
        </p:nvSpPr>
        <p:spPr>
          <a:xfrm>
            <a:off x="533171" y="5609086"/>
            <a:ext cx="3912964" cy="70026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提高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获取知识的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能力</a:t>
            </a:r>
          </a:p>
        </p:txBody>
      </p:sp>
      <p:sp>
        <p:nvSpPr>
          <p:cNvPr id="14" name="任意多边形 1"/>
          <p:cNvSpPr/>
          <p:nvPr/>
        </p:nvSpPr>
        <p:spPr>
          <a:xfrm>
            <a:off x="7821758" y="2005478"/>
            <a:ext cx="3912964" cy="710868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关键的因素？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1758" y="3192715"/>
            <a:ext cx="3912964" cy="295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959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10474053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网络时代的企业环境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1.4.3.0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网络时代企业面对的挑战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（文字，选择★）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152" y="169857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1.4.3.0</a:t>
            </a:r>
            <a:r>
              <a:rPr lang="zh-CN" altLang="en-US" kern="100" dirty="0">
                <a:solidFill>
                  <a:srgbClr val="A6A6A6"/>
                </a:solidFill>
                <a:latin typeface="DengXian" charset="-122"/>
                <a:ea typeface="DengXian" charset="-122"/>
                <a:cs typeface="Times New Roman" charset="0"/>
              </a:rPr>
              <a:t>网络时代企业面对的挑战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7" name="图示 4">
            <a:extLst>
              <a:ext uri="{FF2B5EF4-FFF2-40B4-BE49-F238E27FC236}">
                <a16:creationId xmlns:a16="http://schemas.microsoft.com/office/drawing/2014/main" id="{6DA1DBEE-1A53-49DB-8B34-6ABC881624CC}"/>
              </a:ext>
            </a:extLst>
          </p:cNvPr>
          <p:cNvGraphicFramePr/>
          <p:nvPr/>
        </p:nvGraphicFramePr>
        <p:xfrm>
          <a:off x="8486773" y="-67067"/>
          <a:ext cx="3571877" cy="159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5910" y="2461430"/>
            <a:ext cx="2537736" cy="3593435"/>
          </a:xfrm>
          <a:prstGeom prst="rect">
            <a:avLst/>
          </a:prstGeom>
        </p:spPr>
      </p:pic>
      <p:sp>
        <p:nvSpPr>
          <p:cNvPr id="9" name="任意多边形 1"/>
          <p:cNvSpPr/>
          <p:nvPr/>
        </p:nvSpPr>
        <p:spPr>
          <a:xfrm>
            <a:off x="533171" y="2005478"/>
            <a:ext cx="3912964" cy="710868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更好地满足顾客的个性化需求</a:t>
            </a:r>
          </a:p>
        </p:txBody>
      </p:sp>
      <p:sp>
        <p:nvSpPr>
          <p:cNvPr id="10" name="任意多边形 1"/>
          <p:cNvSpPr/>
          <p:nvPr/>
        </p:nvSpPr>
        <p:spPr>
          <a:xfrm>
            <a:off x="533171" y="3818474"/>
            <a:ext cx="3912517" cy="712275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降低交易成本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任意多边形 1"/>
          <p:cNvSpPr/>
          <p:nvPr/>
        </p:nvSpPr>
        <p:spPr>
          <a:xfrm>
            <a:off x="533171" y="2914545"/>
            <a:ext cx="3912964" cy="714782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合作竞争更有利实施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任意多边形 1"/>
          <p:cNvSpPr/>
          <p:nvPr/>
        </p:nvSpPr>
        <p:spPr>
          <a:xfrm>
            <a:off x="533171" y="4719896"/>
            <a:ext cx="3912964" cy="700043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减少库存</a:t>
            </a:r>
          </a:p>
        </p:txBody>
      </p:sp>
      <p:sp>
        <p:nvSpPr>
          <p:cNvPr id="13" name="任意多边形 1"/>
          <p:cNvSpPr/>
          <p:nvPr/>
        </p:nvSpPr>
        <p:spPr>
          <a:xfrm>
            <a:off x="533171" y="5609086"/>
            <a:ext cx="3912964" cy="700267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提高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获取知识的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能力</a:t>
            </a:r>
          </a:p>
        </p:txBody>
      </p:sp>
      <p:sp>
        <p:nvSpPr>
          <p:cNvPr id="14" name="任意多边形 1"/>
          <p:cNvSpPr/>
          <p:nvPr/>
        </p:nvSpPr>
        <p:spPr>
          <a:xfrm>
            <a:off x="7821758" y="2005478"/>
            <a:ext cx="3912964" cy="710868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资源配置？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5144" y="2914545"/>
            <a:ext cx="2546191" cy="373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811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f"/>
  <p:tag name="KSO_WM_UNIT_INDEX" val="1"/>
  <p:tag name="KSO_WM_UNIT_ID" val="custom160144_3*f*1"/>
  <p:tag name="KSO_WM_UNIT_CLEAR" val="1"/>
  <p:tag name="KSO_WM_UNIT_LAYERLEVEL" val="1"/>
  <p:tag name="KSO_WM_UNIT_VALUE" val="192"/>
  <p:tag name="KSO_WM_UNIT_HIGHLIGHT" val="0"/>
  <p:tag name="KSO_WM_UNIT_COMPATIBLE" val="0"/>
  <p:tag name="KSO_WM_UNIT_PRESET_TEXT_INDEX" val="5"/>
  <p:tag name="KSO_WM_UNIT_PRESET_TEXT_LEN" val="23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f"/>
  <p:tag name="KSO_WM_UNIT_INDEX" val="1"/>
  <p:tag name="KSO_WM_UNIT_ID" val="custom160144_3*f*1"/>
  <p:tag name="KSO_WM_UNIT_CLEAR" val="1"/>
  <p:tag name="KSO_WM_UNIT_LAYERLEVEL" val="1"/>
  <p:tag name="KSO_WM_UNIT_VALUE" val="192"/>
  <p:tag name="KSO_WM_UNIT_HIGHLIGHT" val="0"/>
  <p:tag name="KSO_WM_UNIT_COMPATIBLE" val="0"/>
  <p:tag name="KSO_WM_UNIT_PRESET_TEXT_INDEX" val="5"/>
  <p:tag name="KSO_WM_UNIT_PRESET_TEXT_LEN" val="23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f"/>
  <p:tag name="KSO_WM_UNIT_INDEX" val="1"/>
  <p:tag name="KSO_WM_UNIT_ID" val="custom160144_3*f*1"/>
  <p:tag name="KSO_WM_UNIT_CLEAR" val="1"/>
  <p:tag name="KSO_WM_UNIT_LAYERLEVEL" val="1"/>
  <p:tag name="KSO_WM_UNIT_VALUE" val="192"/>
  <p:tag name="KSO_WM_UNIT_HIGHLIGHT" val="0"/>
  <p:tag name="KSO_WM_UNIT_COMPATIBLE" val="0"/>
  <p:tag name="KSO_WM_UNIT_PRESET_TEXT_INDEX" val="5"/>
  <p:tag name="KSO_WM_UNIT_PRESET_TEXT_LEN" val="23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f"/>
  <p:tag name="KSO_WM_UNIT_INDEX" val="1"/>
  <p:tag name="KSO_WM_UNIT_ID" val="custom160144_3*f*1"/>
  <p:tag name="KSO_WM_UNIT_CLEAR" val="1"/>
  <p:tag name="KSO_WM_UNIT_LAYERLEVEL" val="1"/>
  <p:tag name="KSO_WM_UNIT_VALUE" val="192"/>
  <p:tag name="KSO_WM_UNIT_HIGHLIGHT" val="0"/>
  <p:tag name="KSO_WM_UNIT_COMPATIBLE" val="0"/>
  <p:tag name="KSO_WM_UNIT_PRESET_TEXT_INDEX" val="5"/>
  <p:tag name="KSO_WM_UNIT_PRESET_TEXT_LEN" val="23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f"/>
  <p:tag name="KSO_WM_UNIT_INDEX" val="1"/>
  <p:tag name="KSO_WM_UNIT_ID" val="custom160144_3*f*1"/>
  <p:tag name="KSO_WM_UNIT_CLEAR" val="1"/>
  <p:tag name="KSO_WM_UNIT_LAYERLEVEL" val="1"/>
  <p:tag name="KSO_WM_UNIT_VALUE" val="192"/>
  <p:tag name="KSO_WM_UNIT_HIGHLIGHT" val="0"/>
  <p:tag name="KSO_WM_UNIT_COMPATIBLE" val="0"/>
  <p:tag name="KSO_WM_UNIT_PRESET_TEXT_INDEX" val="5"/>
  <p:tag name="KSO_WM_UNIT_PRESET_TEXT_LEN" val="23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3396</TotalTime>
  <Words>9533</Words>
  <Application>Microsoft Macintosh PowerPoint</Application>
  <PresentationFormat>宽屏</PresentationFormat>
  <Paragraphs>1638</Paragraphs>
  <Slides>143</Slides>
  <Notes>69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143</vt:i4>
      </vt:variant>
    </vt:vector>
  </HeadingPairs>
  <TitlesOfParts>
    <vt:vector size="154" baseType="lpstr">
      <vt:lpstr>DengXian</vt:lpstr>
      <vt:lpstr>黑体</vt:lpstr>
      <vt:lpstr>黑体</vt:lpstr>
      <vt:lpstr>手札体-简粗体</vt:lpstr>
      <vt:lpstr>Microsoft YaHei</vt:lpstr>
      <vt:lpstr>Microsoft YaHei</vt:lpstr>
      <vt:lpstr>KaiTi</vt:lpstr>
      <vt:lpstr>Arial</vt:lpstr>
      <vt:lpstr>Calibri</vt:lpstr>
      <vt:lpstr>Calibri Light</vt:lpstr>
      <vt:lpstr>Office 主题</vt:lpstr>
      <vt:lpstr>PowerPoint 演示文稿</vt:lpstr>
      <vt:lpstr>上课知识点重点标注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2017考期会计基础</dc:title>
  <dc:creator>Microsoft Office 用户</dc:creator>
  <cp:lastModifiedBy>178033415@qq.com</cp:lastModifiedBy>
  <cp:revision>637</cp:revision>
  <cp:lastPrinted>2019-06-06T06:50:19Z</cp:lastPrinted>
  <dcterms:created xsi:type="dcterms:W3CDTF">2017-03-21T09:44:00Z</dcterms:created>
  <dcterms:modified xsi:type="dcterms:W3CDTF">2020-10-24T16:00:03Z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